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80" r:id="rId5"/>
  </p:sldMasterIdLst>
  <p:notesMasterIdLst>
    <p:notesMasterId r:id="rId12"/>
  </p:notesMasterIdLst>
  <p:sldIdLst>
    <p:sldId id="1411" r:id="rId6"/>
    <p:sldId id="1514" r:id="rId7"/>
    <p:sldId id="1592" r:id="rId8"/>
    <p:sldId id="1588" r:id="rId9"/>
    <p:sldId id="1593" r:id="rId10"/>
    <p:sldId id="159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MC估算包裝材積、報價流程標準化" id="{650455CA-5EA3-402C-8793-AB06E94E061F}">
          <p14:sldIdLst>
            <p14:sldId id="1411"/>
            <p14:sldId id="1514"/>
            <p14:sldId id="1592"/>
            <p14:sldId id="1588"/>
            <p14:sldId id="1593"/>
            <p14:sldId id="1595"/>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sh Yu - TW (Operation)" initials="JYT("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80"/>
    <a:srgbClr val="663300"/>
    <a:srgbClr val="009738"/>
    <a:srgbClr val="00B0F0"/>
    <a:srgbClr val="108CFF"/>
    <a:srgbClr val="DADFE2"/>
    <a:srgbClr val="FFDD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00" autoAdjust="0"/>
    <p:restoredTop sz="94280" autoAdjust="0"/>
  </p:normalViewPr>
  <p:slideViewPr>
    <p:cSldViewPr snapToGrid="0" snapToObjects="1">
      <p:cViewPr varScale="1">
        <p:scale>
          <a:sx n="60" d="100"/>
          <a:sy n="60" d="100"/>
        </p:scale>
        <p:origin x="744" y="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5.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27963;&#38913;&#31807;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dPt>
            <c:idx val="0"/>
            <c:bubble3D val="0"/>
            <c:spPr>
              <a:solidFill>
                <a:srgbClr val="FFC000"/>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1F7E-4F10-A2B1-2905147230A3}"/>
              </c:ext>
            </c:extLst>
          </c:dPt>
          <c:dPt>
            <c:idx val="1"/>
            <c:bubble3D val="0"/>
            <c:spPr>
              <a:solidFill>
                <a:srgbClr val="663300"/>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1F7E-4F10-A2B1-2905147230A3}"/>
              </c:ext>
            </c:extLst>
          </c:dPt>
          <c:dPt>
            <c:idx val="2"/>
            <c:bubble3D val="0"/>
            <c:spPr>
              <a:solidFill>
                <a:srgbClr val="C00000"/>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1F7E-4F10-A2B1-2905147230A3}"/>
              </c:ext>
            </c:extLst>
          </c:dPt>
          <c:dPt>
            <c:idx val="3"/>
            <c:bubble3D val="0"/>
            <c:spPr>
              <a:solidFill>
                <a:srgbClr val="008080"/>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1F7E-4F10-A2B1-2905147230A3}"/>
              </c:ext>
            </c:extLst>
          </c:dPt>
          <c:dLbls>
            <c:dLbl>
              <c:idx val="0"/>
              <c:layout>
                <c:manualLayout>
                  <c:x val="-0.20371722748437934"/>
                  <c:y val="0.20554782154818285"/>
                </c:manualLayout>
              </c:layout>
              <c:spPr>
                <a:noFill/>
                <a:ln>
                  <a:noFill/>
                </a:ln>
                <a:effectLst/>
              </c:spPr>
              <c:txPr>
                <a:bodyPr rot="0" spcFirstLastPara="1" vertOverflow="ellipsis" vert="horz" wrap="square" lIns="38100" tIns="19050" rIns="38100" bIns="19050" anchor="ctr" anchorCtr="0">
                  <a:spAutoFit/>
                </a:bodyPr>
                <a:lstStyle/>
                <a:p>
                  <a:pPr algn="ctr" rtl="0">
                    <a:defRPr lang="zh-TW" altLang="en-US" sz="1600" b="1" i="0" u="none" strike="noStrike" kern="1200" baseline="0" dirty="0">
                      <a:solidFill>
                        <a:srgbClr val="FFFFFF"/>
                      </a:solidFill>
                      <a:latin typeface="+mn-lt"/>
                      <a:ea typeface="微軟正黑體" panose="020B0604030504040204" pitchFamily="34" charset="-120"/>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1F7E-4F10-A2B1-2905147230A3}"/>
                </c:ext>
              </c:extLst>
            </c:dLbl>
            <c:dLbl>
              <c:idx val="1"/>
              <c:layout>
                <c:manualLayout>
                  <c:x val="-0.19422885331289796"/>
                  <c:y val="-0.24071117255243471"/>
                </c:manualLayout>
              </c:layout>
              <c:tx>
                <c:rich>
                  <a:bodyPr rot="0" spcFirstLastPara="1" vertOverflow="ellipsis" vert="horz" wrap="square" lIns="38100" tIns="19050" rIns="38100" bIns="19050" anchor="ctr" anchorCtr="0">
                    <a:spAutoFit/>
                  </a:bodyPr>
                  <a:lstStyle/>
                  <a:p>
                    <a:pPr algn="ctr" rtl="0">
                      <a:defRPr lang="zh-TW" altLang="en-US" sz="1600" b="1" i="0" u="none" strike="noStrike" kern="1200" baseline="0">
                        <a:solidFill>
                          <a:srgbClr val="FFFFFF"/>
                        </a:solidFill>
                        <a:latin typeface="+mn-lt"/>
                        <a:ea typeface="微軟正黑體" panose="020B0604030504040204" pitchFamily="34" charset="-120"/>
                        <a:cs typeface="+mn-cs"/>
                      </a:defRPr>
                    </a:pPr>
                    <a:fld id="{22DF1709-BAD7-43F8-AEF7-D95296728152}" type="CATEGORYNAME">
                      <a:rPr lang="en-US" altLang="zh-TW" sz="1600" b="1" i="0" u="none" strike="noStrike" kern="1200" baseline="0">
                        <a:solidFill>
                          <a:srgbClr val="FFFFFF"/>
                        </a:solidFill>
                        <a:latin typeface="+mn-lt"/>
                        <a:ea typeface="微軟正黑體" panose="020B0604030504040204" pitchFamily="34" charset="-120"/>
                        <a:cs typeface="+mn-cs"/>
                      </a:rPr>
                      <a:pPr algn="ctr" rtl="0">
                        <a:defRPr lang="zh-TW" altLang="en-US" sz="1600" b="1" i="0" u="none" strike="noStrike" kern="1200" baseline="0">
                          <a:solidFill>
                            <a:srgbClr val="FFFFFF"/>
                          </a:solidFill>
                          <a:latin typeface="+mn-lt"/>
                          <a:ea typeface="微軟正黑體" panose="020B0604030504040204" pitchFamily="34" charset="-120"/>
                          <a:cs typeface="+mn-cs"/>
                        </a:defRPr>
                      </a:pPr>
                      <a:t>[類別名稱]</a:t>
                    </a:fld>
                    <a:r>
                      <a:rPr lang="en-US" altLang="zh-TW" sz="1600" b="1" i="0" u="none" strike="noStrike" kern="1200" baseline="0">
                        <a:solidFill>
                          <a:srgbClr val="FFFFFF"/>
                        </a:solidFill>
                        <a:latin typeface="+mn-lt"/>
                        <a:ea typeface="微軟正黑體" panose="020B0604030504040204" pitchFamily="34" charset="-120"/>
                        <a:cs typeface="+mn-cs"/>
                      </a:rPr>
                      <a:t>
</a:t>
                    </a:r>
                    <a:fld id="{09A6D10A-D6B9-4148-9416-9D4010FFFB53}" type="PERCENTAGE">
                      <a:rPr lang="en-US" altLang="zh-TW" sz="1600" b="1" i="0" u="none" strike="noStrike" kern="1200" baseline="0">
                        <a:solidFill>
                          <a:srgbClr val="FFFFFF"/>
                        </a:solidFill>
                        <a:latin typeface="+mn-lt"/>
                        <a:ea typeface="微軟正黑體" panose="020B0604030504040204" pitchFamily="34" charset="-120"/>
                        <a:cs typeface="+mn-cs"/>
                      </a:rPr>
                      <a:pPr algn="ctr" rtl="0">
                        <a:defRPr lang="zh-TW" altLang="en-US" sz="1600" b="1" i="0" u="none" strike="noStrike" kern="1200" baseline="0">
                          <a:solidFill>
                            <a:srgbClr val="FFFFFF"/>
                          </a:solidFill>
                          <a:latin typeface="+mn-lt"/>
                          <a:ea typeface="微軟正黑體" panose="020B0604030504040204" pitchFamily="34" charset="-120"/>
                          <a:cs typeface="+mn-cs"/>
                        </a:defRPr>
                      </a:pPr>
                      <a:t>[百分比]</a:t>
                    </a:fld>
                    <a:endParaRPr lang="en-US" altLang="zh-TW" sz="1600" b="1" i="0" u="none" strike="noStrike" kern="1200" baseline="0">
                      <a:solidFill>
                        <a:srgbClr val="FFFFFF"/>
                      </a:solidFill>
                      <a:latin typeface="+mn-lt"/>
                      <a:ea typeface="微軟正黑體" panose="020B0604030504040204" pitchFamily="34" charset="-120"/>
                      <a:cs typeface="+mn-cs"/>
                    </a:endParaRPr>
                  </a:p>
                </c:rich>
              </c:tx>
              <c:spPr>
                <a:noFill/>
                <a:ln>
                  <a:noFill/>
                </a:ln>
                <a:effectLst/>
              </c:spPr>
              <c:txPr>
                <a:bodyPr rot="0" spcFirstLastPara="1" vertOverflow="ellipsis" vert="horz" wrap="square" lIns="38100" tIns="19050" rIns="38100" bIns="19050" anchor="ctr" anchorCtr="0">
                  <a:spAutoFit/>
                </a:bodyPr>
                <a:lstStyle/>
                <a:p>
                  <a:pPr algn="ctr" rtl="0">
                    <a:defRPr lang="zh-TW" altLang="en-US" sz="1600" b="1" i="0" u="none" strike="noStrike" kern="1200" baseline="0">
                      <a:solidFill>
                        <a:srgbClr val="FFFFFF"/>
                      </a:solidFill>
                      <a:latin typeface="+mn-lt"/>
                      <a:ea typeface="微軟正黑體" panose="020B0604030504040204" pitchFamily="34" charset="-120"/>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1F7E-4F10-A2B1-2905147230A3}"/>
                </c:ext>
              </c:extLst>
            </c:dLbl>
            <c:dLbl>
              <c:idx val="2"/>
              <c:layout>
                <c:manualLayout>
                  <c:x val="0.19761255200332065"/>
                  <c:y val="-0.24369045756556684"/>
                </c:manualLayout>
              </c:layout>
              <c:spPr>
                <a:noFill/>
                <a:ln>
                  <a:noFill/>
                </a:ln>
                <a:effectLst/>
              </c:spPr>
              <c:txPr>
                <a:bodyPr rot="0" spcFirstLastPara="1" vertOverflow="ellipsis" vert="horz" wrap="square" lIns="38100" tIns="19050" rIns="38100" bIns="19050" anchor="ctr" anchorCtr="0">
                  <a:spAutoFit/>
                </a:bodyPr>
                <a:lstStyle/>
                <a:p>
                  <a:pPr algn="ctr" rtl="0">
                    <a:defRPr lang="zh-TW" altLang="en-US" sz="1600" b="1" i="0" u="none" strike="noStrike" kern="1200" baseline="0">
                      <a:solidFill>
                        <a:srgbClr val="FFFFFF"/>
                      </a:solidFill>
                      <a:latin typeface="+mn-lt"/>
                      <a:ea typeface="微軟正黑體" panose="020B0604030504040204" pitchFamily="34" charset="-120"/>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1F7E-4F10-A2B1-2905147230A3}"/>
                </c:ext>
              </c:extLst>
            </c:dLbl>
            <c:dLbl>
              <c:idx val="3"/>
              <c:layout>
                <c:manualLayout>
                  <c:x val="0.1858253321489545"/>
                  <c:y val="0.20880002741322948"/>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lt1"/>
                      </a:solidFill>
                      <a:latin typeface="+mn-lt"/>
                      <a:ea typeface="微軟正黑體" panose="020B0604030504040204" pitchFamily="34" charset="-120"/>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1F7E-4F10-A2B1-2905147230A3}"/>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工作表1!$A$1:$A$4</c:f>
              <c:strCache>
                <c:ptCount val="4"/>
                <c:pt idx="0">
                  <c:v>創新性 (Innovation)</c:v>
                </c:pt>
                <c:pt idx="1">
                  <c:v>可行性 (Feasibility)</c:v>
                </c:pt>
                <c:pt idx="2">
                  <c:v>完成度 (Completeness)</c:v>
                </c:pt>
                <c:pt idx="3">
                  <c:v>題目契合度 (Product Fit)</c:v>
                </c:pt>
              </c:strCache>
            </c:strRef>
          </c:cat>
          <c:val>
            <c:numRef>
              <c:f>工作表1!$B$1:$B$4</c:f>
              <c:numCache>
                <c:formatCode>0%</c:formatCode>
                <c:ptCount val="4"/>
                <c:pt idx="0">
                  <c:v>0.25</c:v>
                </c:pt>
                <c:pt idx="1">
                  <c:v>0.25</c:v>
                </c:pt>
                <c:pt idx="2">
                  <c:v>0.25</c:v>
                </c:pt>
                <c:pt idx="3">
                  <c:v>0.25</c:v>
                </c:pt>
              </c:numCache>
            </c:numRef>
          </c:val>
          <c:extLst>
            <c:ext xmlns:c16="http://schemas.microsoft.com/office/drawing/2014/chart" uri="{C3380CC4-5D6E-409C-BE32-E72D297353CC}">
              <c16:uniqueId val="{00000008-1F7E-4F10-A2B1-2905147230A3}"/>
            </c:ext>
          </c:extLst>
        </c:ser>
        <c:dLbls>
          <c:dLblPos val="inEnd"/>
          <c:showLegendKey val="0"/>
          <c:showVal val="0"/>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jp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jpeg>
</file>

<file path=ppt/media/image21.jpeg>
</file>

<file path=ppt/media/image3.png>
</file>

<file path=ppt/media/image4.png>
</file>

<file path=ppt/media/image5.png>
</file>

<file path=ppt/media/image6.jpeg>
</file>

<file path=ppt/media/image7.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Narrow"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Narrow" panose="020B0604020202020204" pitchFamily="34" charset="0"/>
              </a:defRPr>
            </a:lvl1pPr>
          </a:lstStyle>
          <a:p>
            <a:fld id="{F68B6524-A8AB-1A47-ADBB-04ABCF389E76}" type="datetimeFigureOut">
              <a:rPr lang="en-US" smtClean="0"/>
              <a:pPr/>
              <a:t>10/17/2021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Narrow"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Narrow" panose="020B0604020202020204" pitchFamily="34" charset="0"/>
              </a:defRPr>
            </a:lvl1pPr>
          </a:lstStyle>
          <a:p>
            <a:fld id="{7BBB820C-543B-744B-BE2D-B6607C9720E0}" type="slidenum">
              <a:rPr lang="en-US" smtClean="0"/>
              <a:pPr/>
              <a:t>‹#›</a:t>
            </a:fld>
            <a:endParaRPr lang="en-US" dirty="0"/>
          </a:p>
        </p:txBody>
      </p:sp>
    </p:spTree>
    <p:extLst>
      <p:ext uri="{BB962C8B-B14F-4D97-AF65-F5344CB8AC3E}">
        <p14:creationId xmlns:p14="http://schemas.microsoft.com/office/powerpoint/2010/main" val="3152799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Narrow" panose="020B0604020202020204" pitchFamily="34" charset="0"/>
        <a:ea typeface="+mn-ea"/>
        <a:cs typeface="+mn-cs"/>
      </a:defRPr>
    </a:lvl1pPr>
    <a:lvl2pPr marL="457200" algn="l" defTabSz="914400" rtl="0" eaLnBrk="1" latinLnBrk="0" hangingPunct="1">
      <a:defRPr sz="1200" b="0" i="0" kern="1200">
        <a:solidFill>
          <a:schemeClr val="tx1"/>
        </a:solidFill>
        <a:latin typeface="Arial Narrow" panose="020B0604020202020204" pitchFamily="34" charset="0"/>
        <a:ea typeface="+mn-ea"/>
        <a:cs typeface="+mn-cs"/>
      </a:defRPr>
    </a:lvl2pPr>
    <a:lvl3pPr marL="914400" algn="l" defTabSz="914400" rtl="0" eaLnBrk="1" latinLnBrk="0" hangingPunct="1">
      <a:defRPr sz="1200" b="0" i="0" kern="1200">
        <a:solidFill>
          <a:schemeClr val="tx1"/>
        </a:solidFill>
        <a:latin typeface="Arial Narrow" panose="020B0604020202020204" pitchFamily="34" charset="0"/>
        <a:ea typeface="+mn-ea"/>
        <a:cs typeface="+mn-cs"/>
      </a:defRPr>
    </a:lvl3pPr>
    <a:lvl4pPr marL="1371600" algn="l" defTabSz="914400" rtl="0" eaLnBrk="1" latinLnBrk="0" hangingPunct="1">
      <a:defRPr sz="1200" b="0" i="0" kern="1200">
        <a:solidFill>
          <a:schemeClr val="tx1"/>
        </a:solidFill>
        <a:latin typeface="Arial Narrow" panose="020B0604020202020204" pitchFamily="34" charset="0"/>
        <a:ea typeface="+mn-ea"/>
        <a:cs typeface="+mn-cs"/>
      </a:defRPr>
    </a:lvl4pPr>
    <a:lvl5pPr marL="1828800" algn="l" defTabSz="914400" rtl="0" eaLnBrk="1" latinLnBrk="0" hangingPunct="1">
      <a:defRPr sz="1200" b="0" i="0" kern="1200">
        <a:solidFill>
          <a:schemeClr val="tx1"/>
        </a:solidFill>
        <a:latin typeface="Arial Narrow"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dirty="0"/>
          </a:p>
        </p:txBody>
      </p:sp>
      <p:sp>
        <p:nvSpPr>
          <p:cNvPr id="4" name="投影片編號版面配置區 3"/>
          <p:cNvSpPr>
            <a:spLocks noGrp="1"/>
          </p:cNvSpPr>
          <p:nvPr>
            <p:ph type="sldNum" sz="quarter" idx="5"/>
          </p:nvPr>
        </p:nvSpPr>
        <p:spPr/>
        <p:txBody>
          <a:bodyPr/>
          <a:lstStyle/>
          <a:p>
            <a:fld id="{7BBB820C-543B-744B-BE2D-B6607C9720E0}" type="slidenum">
              <a:rPr lang="en-US" smtClean="0"/>
              <a:pPr/>
              <a:t>5</a:t>
            </a:fld>
            <a:endParaRPr lang="en-US" dirty="0"/>
          </a:p>
        </p:txBody>
      </p:sp>
    </p:spTree>
    <p:extLst>
      <p:ext uri="{BB962C8B-B14F-4D97-AF65-F5344CB8AC3E}">
        <p14:creationId xmlns:p14="http://schemas.microsoft.com/office/powerpoint/2010/main" val="11100994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DF10158-3251-DD41-8F3B-29DA17052EE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1004"/>
          <a:stretch/>
        </p:blipFill>
        <p:spPr>
          <a:xfrm>
            <a:off x="-6626" y="0"/>
            <a:ext cx="12198626" cy="6858000"/>
          </a:xfrm>
          <a:prstGeom prst="rect">
            <a:avLst/>
          </a:prstGeom>
          <a:solidFill>
            <a:schemeClr val="bg1"/>
          </a:solidFill>
        </p:spPr>
      </p:pic>
      <p:sp>
        <p:nvSpPr>
          <p:cNvPr id="2" name="Title 1">
            <a:extLst>
              <a:ext uri="{FF2B5EF4-FFF2-40B4-BE49-F238E27FC236}">
                <a16:creationId xmlns:a16="http://schemas.microsoft.com/office/drawing/2014/main" id="{ECFA5C55-8D0C-BB4D-A4E5-95D790E9E12C}"/>
              </a:ext>
            </a:extLst>
          </p:cNvPr>
          <p:cNvSpPr>
            <a:spLocks noGrp="1"/>
          </p:cNvSpPr>
          <p:nvPr>
            <p:ph type="ctrTitle"/>
          </p:nvPr>
        </p:nvSpPr>
        <p:spPr>
          <a:xfrm>
            <a:off x="1524000" y="819045"/>
            <a:ext cx="9144000" cy="2387600"/>
          </a:xfrm>
          <a:effectLst>
            <a:glow>
              <a:schemeClr val="bg1"/>
            </a:glow>
            <a:outerShdw blurRad="317500" dist="50800" dir="5400000" algn="ctr" rotWithShape="0">
              <a:schemeClr val="bg1">
                <a:alpha val="90000"/>
              </a:schemeClr>
            </a:outerShdw>
          </a:effectLst>
        </p:spPr>
        <p:txBody>
          <a:bodyPr anchor="b"/>
          <a:lstStyle>
            <a:lvl1pPr algn="l">
              <a:lnSpc>
                <a:spcPts val="5680"/>
              </a:lnSpc>
              <a:defRPr sz="6000">
                <a:solidFill>
                  <a:schemeClr val="accent6"/>
                </a:solidFill>
              </a:defRPr>
            </a:lvl1pPr>
          </a:lstStyle>
          <a:p>
            <a:r>
              <a:rPr lang="zh-TW" altLang="en-US"/>
              <a:t>按一下以編輯母片標題樣式</a:t>
            </a:r>
            <a:endParaRPr lang="en-US" dirty="0"/>
          </a:p>
        </p:txBody>
      </p:sp>
      <p:sp>
        <p:nvSpPr>
          <p:cNvPr id="3" name="Subtitle 2">
            <a:extLst>
              <a:ext uri="{FF2B5EF4-FFF2-40B4-BE49-F238E27FC236}">
                <a16:creationId xmlns:a16="http://schemas.microsoft.com/office/drawing/2014/main" id="{4613A5C1-A505-7641-BC53-A7A2CBE99D86}"/>
              </a:ext>
            </a:extLst>
          </p:cNvPr>
          <p:cNvSpPr>
            <a:spLocks noGrp="1"/>
          </p:cNvSpPr>
          <p:nvPr>
            <p:ph type="subTitle" idx="1" hasCustomPrompt="1"/>
          </p:nvPr>
        </p:nvSpPr>
        <p:spPr>
          <a:xfrm>
            <a:off x="1524000" y="3298720"/>
            <a:ext cx="9144000" cy="1655762"/>
          </a:xfrm>
          <a:effectLst>
            <a:outerShdw blurRad="317500" dist="50800" dir="5400000" algn="ctr" rotWithShape="0">
              <a:schemeClr val="bg1">
                <a:alpha val="90000"/>
              </a:schemeClr>
            </a:outerShdw>
          </a:effectLst>
        </p:spPr>
        <p:txBody>
          <a:bodyPr/>
          <a:lstStyle>
            <a:lvl1pPr marL="0" marR="0" indent="0" algn="l" defTabSz="914400" rtl="0" eaLnBrk="1" fontAlgn="auto" latinLnBrk="0" hangingPunct="1">
              <a:lnSpc>
                <a:spcPct val="90000"/>
              </a:lnSpc>
              <a:spcBef>
                <a:spcPts val="1000"/>
              </a:spcBef>
              <a:spcAft>
                <a:spcPts val="0"/>
              </a:spcAft>
              <a:buClr>
                <a:schemeClr val="accent1"/>
              </a:buClr>
              <a:buSzTx/>
              <a:buFont typeface="Arial" panose="020B0604020202020204" pitchFamily="34" charset="0"/>
              <a:buNone/>
              <a:tabLst/>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90000"/>
              </a:lnSpc>
              <a:spcBef>
                <a:spcPts val="1000"/>
              </a:spcBef>
              <a:spcAft>
                <a:spcPts val="0"/>
              </a:spcAft>
              <a:buClr>
                <a:schemeClr val="accent1"/>
              </a:buClr>
              <a:buSzTx/>
              <a:buFont typeface="Arial" panose="020B0604020202020204" pitchFamily="34" charset="0"/>
              <a:buNone/>
              <a:tabLst/>
              <a:defRPr/>
            </a:pPr>
            <a:r>
              <a:rPr lang="en-US" dirty="0"/>
              <a:t>Presenter | Date</a:t>
            </a:r>
          </a:p>
        </p:txBody>
      </p:sp>
      <p:pic>
        <p:nvPicPr>
          <p:cNvPr id="7" name="Picture 6">
            <a:extLst>
              <a:ext uri="{FF2B5EF4-FFF2-40B4-BE49-F238E27FC236}">
                <a16:creationId xmlns:a16="http://schemas.microsoft.com/office/drawing/2014/main" id="{570C5270-D577-2D4F-AE65-B2CC13FDE6B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78215" y="468924"/>
            <a:ext cx="1633233" cy="834204"/>
          </a:xfrm>
          <a:prstGeom prst="rect">
            <a:avLst/>
          </a:prstGeom>
          <a:effectLst/>
        </p:spPr>
      </p:pic>
      <p:sp>
        <p:nvSpPr>
          <p:cNvPr id="8" name="Footer Placeholder 4">
            <a:extLst>
              <a:ext uri="{FF2B5EF4-FFF2-40B4-BE49-F238E27FC236}">
                <a16:creationId xmlns:a16="http://schemas.microsoft.com/office/drawing/2014/main" id="{DF6367BF-9BE4-5440-98A9-2F2005754EBF}"/>
              </a:ext>
            </a:extLst>
          </p:cNvPr>
          <p:cNvSpPr>
            <a:spLocks noGrp="1"/>
          </p:cNvSpPr>
          <p:nvPr>
            <p:ph type="ftr" sz="quarter" idx="3"/>
          </p:nvPr>
        </p:nvSpPr>
        <p:spPr>
          <a:xfrm>
            <a:off x="7620000" y="6541477"/>
            <a:ext cx="3733800" cy="306580"/>
          </a:xfrm>
          <a:prstGeom prst="rect">
            <a:avLst/>
          </a:prstGeom>
        </p:spPr>
        <p:txBody>
          <a:bodyPr vert="horz" lIns="91440" tIns="45720" rIns="91440" bIns="45720" rtlCol="0" anchor="ctr"/>
          <a:lstStyle>
            <a:lvl1pPr algn="ctr">
              <a:defRPr sz="1000" b="0" i="0" spc="50" baseline="0">
                <a:solidFill>
                  <a:schemeClr val="bg1"/>
                </a:solidFill>
                <a:latin typeface="Arial Narrow" panose="020B0604020202020204" pitchFamily="34" charset="0"/>
              </a:defRPr>
            </a:lvl1pPr>
          </a:lstStyle>
          <a:p>
            <a:pPr algn="r"/>
            <a:r>
              <a:rPr lang="en-US" dirty="0"/>
              <a:t>Better Faster Greener™  © 2021 Supermicro</a:t>
            </a:r>
          </a:p>
        </p:txBody>
      </p:sp>
      <p:pic>
        <p:nvPicPr>
          <p:cNvPr id="9" name="圖片 4">
            <a:extLst>
              <a:ext uri="{FF2B5EF4-FFF2-40B4-BE49-F238E27FC236}">
                <a16:creationId xmlns:a16="http://schemas.microsoft.com/office/drawing/2014/main" id="{5726FF5C-9188-4F9A-8647-AEAB7252812F}"/>
              </a:ext>
            </a:extLst>
          </p:cNvPr>
          <p:cNvPicPr>
            <a:picLocks noChangeAspect="1"/>
          </p:cNvPicPr>
          <p:nvPr userDrawn="1"/>
        </p:nvPicPr>
        <p:blipFill>
          <a:blip r:embed="rId4"/>
          <a:srcRect/>
          <a:stretch/>
        </p:blipFill>
        <p:spPr>
          <a:xfrm>
            <a:off x="5332752" y="2644846"/>
            <a:ext cx="6677683" cy="4095936"/>
          </a:xfrm>
          <a:prstGeom prst="rect">
            <a:avLst/>
          </a:prstGeom>
        </p:spPr>
      </p:pic>
    </p:spTree>
    <p:extLst>
      <p:ext uri="{BB962C8B-B14F-4D97-AF65-F5344CB8AC3E}">
        <p14:creationId xmlns:p14="http://schemas.microsoft.com/office/powerpoint/2010/main" val="4254773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16_End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C793FCA-5231-1E4D-A090-20AC5524E71D}"/>
              </a:ext>
            </a:extLst>
          </p:cNvPr>
          <p:cNvSpPr>
            <a:spLocks noChangeArrowheads="1"/>
          </p:cNvSpPr>
          <p:nvPr userDrawn="1"/>
        </p:nvSpPr>
        <p:spPr bwMode="auto">
          <a:xfrm>
            <a:off x="0" y="0"/>
            <a:ext cx="12192000" cy="6858000"/>
          </a:xfrm>
          <a:prstGeom prst="rect">
            <a:avLst/>
          </a:prstGeom>
          <a:solidFill>
            <a:schemeClr val="accent6"/>
          </a:solidFill>
          <a:ln w="12700">
            <a:miter lim="400000"/>
          </a:ln>
        </p:spPr>
        <p:txBody>
          <a:bodyPr lIns="0" tIns="0" rIns="0" bIns="0" anchor="ctr"/>
          <a:lstStyle/>
          <a:p>
            <a:pPr lvl="0" algn="ctr" defTabSz="825500"/>
            <a:endParaRPr lang="en-US" sz="3600" b="0" i="0" dirty="0">
              <a:solidFill>
                <a:schemeClr val="accent1"/>
              </a:solidFill>
              <a:latin typeface="Arial Narrow" panose="020B0604020202020204" pitchFamily="34" charset="0"/>
              <a:ea typeface="+mj-ea"/>
              <a:cs typeface="+mj-cs"/>
              <a:sym typeface="Helvetica Light"/>
            </a:endParaRPr>
          </a:p>
        </p:txBody>
      </p:sp>
      <p:pic>
        <p:nvPicPr>
          <p:cNvPr id="10" name="Graphic 9">
            <a:extLst>
              <a:ext uri="{FF2B5EF4-FFF2-40B4-BE49-F238E27FC236}">
                <a16:creationId xmlns:a16="http://schemas.microsoft.com/office/drawing/2014/main" id="{B1A24789-A878-7842-A1E8-E6E570612C0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990811" y="2844800"/>
            <a:ext cx="2210376" cy="1168400"/>
          </a:xfrm>
          <a:prstGeom prst="rect">
            <a:avLst/>
          </a:prstGeom>
        </p:spPr>
      </p:pic>
      <p:sp>
        <p:nvSpPr>
          <p:cNvPr id="11" name="TextBox 10">
            <a:extLst>
              <a:ext uri="{FF2B5EF4-FFF2-40B4-BE49-F238E27FC236}">
                <a16:creationId xmlns:a16="http://schemas.microsoft.com/office/drawing/2014/main" id="{741F6953-5AAF-4C41-837D-4D36CCEF30A0}"/>
              </a:ext>
            </a:extLst>
          </p:cNvPr>
          <p:cNvSpPr txBox="1"/>
          <p:nvPr userDrawn="1"/>
        </p:nvSpPr>
        <p:spPr>
          <a:xfrm>
            <a:off x="3417136" y="4333483"/>
            <a:ext cx="5357729" cy="307777"/>
          </a:xfrm>
          <a:prstGeom prst="rect">
            <a:avLst/>
          </a:prstGeom>
          <a:noFill/>
        </p:spPr>
        <p:txBody>
          <a:bodyPr wrap="square" rtlCol="0">
            <a:spAutoFit/>
          </a:bodyPr>
          <a:lstStyle/>
          <a:p>
            <a:pPr algn="ctr"/>
            <a:r>
              <a:rPr lang="en-US" sz="1400" b="0" i="0" baseline="0" dirty="0" err="1">
                <a:solidFill>
                  <a:schemeClr val="bg1"/>
                </a:solidFill>
                <a:latin typeface="Arial Narrow" panose="020B0604020202020204" pitchFamily="34" charset="0"/>
              </a:rPr>
              <a:t>www.supermicro.com</a:t>
            </a:r>
            <a:endParaRPr lang="en-US" sz="1400" b="0" i="0" dirty="0">
              <a:solidFill>
                <a:schemeClr val="bg1"/>
              </a:solidFill>
              <a:latin typeface="Arial Narrow" panose="020B0604020202020204" pitchFamily="34" charset="0"/>
            </a:endParaRPr>
          </a:p>
        </p:txBody>
      </p:sp>
      <p:sp>
        <p:nvSpPr>
          <p:cNvPr id="12" name="Rectangle 11">
            <a:extLst>
              <a:ext uri="{FF2B5EF4-FFF2-40B4-BE49-F238E27FC236}">
                <a16:creationId xmlns:a16="http://schemas.microsoft.com/office/drawing/2014/main" id="{D34248CF-7BE7-DA48-A6B2-006CECADB65D}"/>
              </a:ext>
            </a:extLst>
          </p:cNvPr>
          <p:cNvSpPr/>
          <p:nvPr userDrawn="1"/>
        </p:nvSpPr>
        <p:spPr>
          <a:xfrm>
            <a:off x="5037057" y="1949461"/>
            <a:ext cx="2117887" cy="646331"/>
          </a:xfrm>
          <a:prstGeom prst="rect">
            <a:avLst/>
          </a:prstGeom>
        </p:spPr>
        <p:txBody>
          <a:bodyPr wrap="none">
            <a:spAutoFit/>
          </a:bodyPr>
          <a:lstStyle/>
          <a:p>
            <a:r>
              <a:rPr kumimoji="0" lang="en-US" sz="3600" b="1" i="0" u="none" strike="noStrike" kern="0" cap="none" spc="0" normalizeH="0" baseline="0" noProof="0" dirty="0">
                <a:ln>
                  <a:noFill/>
                </a:ln>
                <a:solidFill>
                  <a:schemeClr val="bg1"/>
                </a:solidFill>
                <a:effectLst/>
                <a:uLnTx/>
                <a:uFillTx/>
                <a:latin typeface="Arial Narrow" panose="020B0604020202020204" pitchFamily="34" charset="0"/>
                <a:ea typeface="+mj-ea"/>
                <a:cs typeface="Arial Narrow" panose="020B0604020202020204" pitchFamily="34" charset="0"/>
              </a:rPr>
              <a:t>Thank You</a:t>
            </a:r>
            <a:endParaRPr lang="en-US" sz="2700" b="1" i="0" dirty="0">
              <a:solidFill>
                <a:schemeClr val="bg1"/>
              </a:solidFill>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3998541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標題投影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4775200" y="507999"/>
            <a:ext cx="7010400" cy="914400"/>
          </a:xfrm>
        </p:spPr>
        <p:txBody>
          <a:bodyPr/>
          <a:lstStyle>
            <a:lvl1pPr algn="r">
              <a:defRPr sz="4267">
                <a:solidFill>
                  <a:schemeClr val="accent6"/>
                </a:solidFill>
              </a:defRPr>
            </a:lvl1pPr>
          </a:lstStyle>
          <a:p>
            <a:r>
              <a:rPr lang="zh-TW" altLang="en-US"/>
              <a:t>按一下以編輯母片標題樣式</a:t>
            </a:r>
            <a:endParaRPr lang="en-US" dirty="0"/>
          </a:p>
        </p:txBody>
      </p:sp>
      <p:sp>
        <p:nvSpPr>
          <p:cNvPr id="3075" name="Rectangle 3"/>
          <p:cNvSpPr>
            <a:spLocks noGrp="1" noChangeArrowheads="1"/>
          </p:cNvSpPr>
          <p:nvPr>
            <p:ph type="subTitle" idx="1"/>
          </p:nvPr>
        </p:nvSpPr>
        <p:spPr>
          <a:xfrm>
            <a:off x="6299200" y="1625599"/>
            <a:ext cx="5486400" cy="609600"/>
          </a:xfrm>
        </p:spPr>
        <p:txBody>
          <a:bodyPr/>
          <a:lstStyle>
            <a:lvl1pPr marL="0" indent="0" algn="r">
              <a:buFont typeface="Wingdings" pitchFamily="2" charset="2"/>
              <a:buNone/>
              <a:defRPr sz="2667" b="0">
                <a:solidFill>
                  <a:schemeClr val="accent6"/>
                </a:solidFill>
              </a:defRPr>
            </a:lvl1pPr>
          </a:lstStyle>
          <a:p>
            <a:r>
              <a:rPr lang="zh-TW" altLang="en-US"/>
              <a:t>按一下以編輯母片副標題樣式</a:t>
            </a:r>
            <a:endParaRPr lang="en-US" dirty="0"/>
          </a:p>
        </p:txBody>
      </p:sp>
      <p:cxnSp>
        <p:nvCxnSpPr>
          <p:cNvPr id="3" name="Straight Connector 2"/>
          <p:cNvCxnSpPr/>
          <p:nvPr userDrawn="1"/>
        </p:nvCxnSpPr>
        <p:spPr>
          <a:xfrm>
            <a:off x="4775200" y="1523999"/>
            <a:ext cx="70104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4" name="Picture Placeholder 3"/>
          <p:cNvSpPr>
            <a:spLocks noGrp="1"/>
          </p:cNvSpPr>
          <p:nvPr>
            <p:ph type="pic" sz="quarter" idx="10" hasCustomPrompt="1"/>
          </p:nvPr>
        </p:nvSpPr>
        <p:spPr>
          <a:xfrm>
            <a:off x="6299200" y="2730742"/>
            <a:ext cx="5486400" cy="2823607"/>
          </a:xfrm>
        </p:spPr>
        <p:txBody>
          <a:bodyPr/>
          <a:lstStyle>
            <a:lvl1pPr marL="0" indent="0">
              <a:buNone/>
              <a:defRPr baseline="0"/>
            </a:lvl1pPr>
          </a:lstStyle>
          <a:p>
            <a:r>
              <a:rPr lang="en-US" dirty="0"/>
              <a:t>Click to add product picture</a:t>
            </a:r>
          </a:p>
        </p:txBody>
      </p:sp>
      <p:sp>
        <p:nvSpPr>
          <p:cNvPr id="6" name="Text Placeholder 5"/>
          <p:cNvSpPr>
            <a:spLocks noGrp="1"/>
          </p:cNvSpPr>
          <p:nvPr>
            <p:ph type="body" sz="quarter" idx="11" hasCustomPrompt="1"/>
          </p:nvPr>
        </p:nvSpPr>
        <p:spPr>
          <a:xfrm>
            <a:off x="6299200" y="2336799"/>
            <a:ext cx="5486400" cy="304800"/>
          </a:xfrm>
        </p:spPr>
        <p:txBody>
          <a:bodyPr/>
          <a:lstStyle>
            <a:lvl1pPr marL="0" indent="0" algn="r">
              <a:buNone/>
              <a:defRPr sz="1600" baseline="0"/>
            </a:lvl1pPr>
          </a:lstStyle>
          <a:p>
            <a:pPr lvl="0"/>
            <a:r>
              <a:rPr lang="en-US" dirty="0"/>
              <a:t>Presenter #1</a:t>
            </a:r>
          </a:p>
        </p:txBody>
      </p:sp>
      <p:sp>
        <p:nvSpPr>
          <p:cNvPr id="10" name="TextBox 9"/>
          <p:cNvSpPr txBox="1"/>
          <p:nvPr userDrawn="1"/>
        </p:nvSpPr>
        <p:spPr>
          <a:xfrm>
            <a:off x="10373140" y="6488668"/>
            <a:ext cx="1745029" cy="338554"/>
          </a:xfrm>
          <a:prstGeom prst="rect">
            <a:avLst/>
          </a:prstGeom>
          <a:noFill/>
        </p:spPr>
        <p:txBody>
          <a:bodyPr wrap="none" rtlCol="0">
            <a:spAutoFit/>
          </a:bodyPr>
          <a:lstStyle/>
          <a:p>
            <a:r>
              <a:rPr lang="en-US" sz="1600" dirty="0">
                <a:solidFill>
                  <a:srgbClr val="32913F"/>
                </a:solidFill>
                <a:latin typeface="Arial Narrow" panose="020B0606020202030204" pitchFamily="34" charset="0"/>
              </a:rPr>
              <a:t>We Keep</a:t>
            </a:r>
            <a:r>
              <a:rPr lang="en-US" sz="1600" baseline="0" dirty="0">
                <a:solidFill>
                  <a:srgbClr val="32913F"/>
                </a:solidFill>
                <a:latin typeface="Arial Narrow" panose="020B0606020202030204" pitchFamily="34" charset="0"/>
              </a:rPr>
              <a:t> IT Green™</a:t>
            </a:r>
            <a:endParaRPr lang="en-US" sz="1600" dirty="0">
              <a:solidFill>
                <a:srgbClr val="32913F"/>
              </a:solidFill>
              <a:latin typeface="Arial Narrow" panose="020B0606020202030204" pitchFamily="34" charset="0"/>
            </a:endParaRPr>
          </a:p>
        </p:txBody>
      </p:sp>
    </p:spTree>
    <p:extLst>
      <p:ext uri="{BB962C8B-B14F-4D97-AF65-F5344CB8AC3E}">
        <p14:creationId xmlns:p14="http://schemas.microsoft.com/office/powerpoint/2010/main" val="59060756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ctrTitle" hasCustomPrompt="1"/>
          </p:nvPr>
        </p:nvSpPr>
        <p:spPr>
          <a:xfrm>
            <a:off x="2577323" y="1905000"/>
            <a:ext cx="7481077" cy="914400"/>
          </a:xfrm>
        </p:spPr>
        <p:txBody>
          <a:bodyPr/>
          <a:lstStyle>
            <a:lvl1pPr algn="ctr">
              <a:defRPr sz="3200">
                <a:solidFill>
                  <a:schemeClr val="accent6"/>
                </a:solidFill>
              </a:defRPr>
            </a:lvl1pPr>
          </a:lstStyle>
          <a:p>
            <a:r>
              <a:rPr lang="en-US" dirty="0"/>
              <a:t>Section Title</a:t>
            </a:r>
          </a:p>
        </p:txBody>
      </p:sp>
      <p:sp>
        <p:nvSpPr>
          <p:cNvPr id="3075" name="Rectangle 3"/>
          <p:cNvSpPr>
            <a:spLocks noGrp="1" noChangeArrowheads="1"/>
          </p:cNvSpPr>
          <p:nvPr>
            <p:ph type="subTitle" idx="1" hasCustomPrompt="1"/>
          </p:nvPr>
        </p:nvSpPr>
        <p:spPr>
          <a:xfrm>
            <a:off x="2577323" y="3022600"/>
            <a:ext cx="7481076" cy="609600"/>
          </a:xfrm>
        </p:spPr>
        <p:txBody>
          <a:bodyPr/>
          <a:lstStyle>
            <a:lvl1pPr marL="0" indent="0" algn="ctr">
              <a:buFont typeface="Wingdings" pitchFamily="2" charset="2"/>
              <a:buNone/>
              <a:defRPr sz="2133" b="0" baseline="0">
                <a:solidFill>
                  <a:schemeClr val="accent6"/>
                </a:solidFill>
              </a:defRPr>
            </a:lvl1pPr>
          </a:lstStyle>
          <a:p>
            <a:r>
              <a:rPr lang="en-US" dirty="0"/>
              <a:t>Section Subtitle</a:t>
            </a:r>
          </a:p>
        </p:txBody>
      </p:sp>
      <p:cxnSp>
        <p:nvCxnSpPr>
          <p:cNvPr id="3" name="Straight Connector 2"/>
          <p:cNvCxnSpPr/>
          <p:nvPr userDrawn="1"/>
        </p:nvCxnSpPr>
        <p:spPr>
          <a:xfrm>
            <a:off x="2540000" y="2921000"/>
            <a:ext cx="75184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935537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787400"/>
            <a:ext cx="10972800" cy="5791200"/>
          </a:xfrm>
        </p:spPr>
        <p:txBody>
          <a:bodyPr/>
          <a:lstStyle>
            <a:lvl1pPr>
              <a:defRPr sz="2133" b="1"/>
            </a:lvl1pPr>
            <a:lvl2pPr>
              <a:defRPr sz="1867"/>
            </a:lvl2pPr>
            <a:lvl3pPr>
              <a:defRPr sz="1600"/>
            </a:lvl3pPr>
            <a:lvl4pPr>
              <a:defRPr sz="1467"/>
            </a:lvl4pPr>
            <a:lvl5pPr>
              <a:defRPr sz="1467"/>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2" name="Title 1"/>
          <p:cNvSpPr>
            <a:spLocks noGrp="1"/>
          </p:cNvSpPr>
          <p:nvPr>
            <p:ph type="title"/>
          </p:nvPr>
        </p:nvSpPr>
        <p:spPr>
          <a:xfrm>
            <a:off x="1227100" y="122237"/>
            <a:ext cx="9737800" cy="487363"/>
          </a:xfrm>
        </p:spPr>
        <p:txBody>
          <a:bodyPr/>
          <a:lstStyle/>
          <a:p>
            <a:r>
              <a:rPr lang="zh-TW" altLang="en-US"/>
              <a:t>按一下以編輯母片標題樣式</a:t>
            </a:r>
            <a:endParaRPr lang="en-US" dirty="0"/>
          </a:p>
        </p:txBody>
      </p:sp>
      <p:cxnSp>
        <p:nvCxnSpPr>
          <p:cNvPr id="5" name="Straight Connector 4"/>
          <p:cNvCxnSpPr/>
          <p:nvPr userDrawn="1"/>
        </p:nvCxnSpPr>
        <p:spPr>
          <a:xfrm>
            <a:off x="1227100" y="673100"/>
            <a:ext cx="97378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2050" name="Picture 2" descr="C:\Users\PeterY\Desktop\Supermicro_GreenC_NewLogo_WhiteBackground.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7277" y="83284"/>
            <a:ext cx="1075267" cy="589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261414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a:xfrm>
            <a:off x="1227100" y="122237"/>
            <a:ext cx="9737800" cy="487363"/>
          </a:xfrm>
        </p:spPr>
        <p:txBody>
          <a:bodyPr/>
          <a:lstStyle/>
          <a:p>
            <a:r>
              <a:rPr lang="zh-TW" altLang="en-US"/>
              <a:t>按一下以編輯母片標題樣式</a:t>
            </a:r>
            <a:endParaRPr lang="en-US" dirty="0"/>
          </a:p>
        </p:txBody>
      </p:sp>
      <p:sp>
        <p:nvSpPr>
          <p:cNvPr id="5" name="Content Placeholder 3"/>
          <p:cNvSpPr>
            <a:spLocks noGrp="1"/>
          </p:cNvSpPr>
          <p:nvPr>
            <p:ph sz="half" idx="2"/>
          </p:nvPr>
        </p:nvSpPr>
        <p:spPr>
          <a:xfrm>
            <a:off x="609600" y="787400"/>
            <a:ext cx="5157787" cy="56896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Content Placeholder 5"/>
          <p:cNvSpPr>
            <a:spLocks noGrp="1"/>
          </p:cNvSpPr>
          <p:nvPr>
            <p:ph sz="quarter" idx="4"/>
          </p:nvPr>
        </p:nvSpPr>
        <p:spPr>
          <a:xfrm>
            <a:off x="6400801" y="787400"/>
            <a:ext cx="5183188" cy="56896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cxnSp>
        <p:nvCxnSpPr>
          <p:cNvPr id="8" name="Straight Connector 7"/>
          <p:cNvCxnSpPr/>
          <p:nvPr userDrawn="1"/>
        </p:nvCxnSpPr>
        <p:spPr>
          <a:xfrm>
            <a:off x="6096000" y="990600"/>
            <a:ext cx="0" cy="548640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1227100" y="673100"/>
            <a:ext cx="97378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10" name="Picture 2" descr="C:\Users\PeterY\Desktop\Supermicro_GreenC_NewLogo_WhiteBackground.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7277" y="83284"/>
            <a:ext cx="1075267" cy="589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558489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1227100" y="122237"/>
            <a:ext cx="9737800" cy="487363"/>
          </a:xfrm>
        </p:spPr>
        <p:txBody>
          <a:bodyPr/>
          <a:lstStyle/>
          <a:p>
            <a:r>
              <a:rPr lang="zh-TW" altLang="en-US"/>
              <a:t>按一下以編輯母片標題樣式</a:t>
            </a:r>
            <a:endParaRPr lang="en-US" dirty="0"/>
          </a:p>
        </p:txBody>
      </p:sp>
      <p:sp>
        <p:nvSpPr>
          <p:cNvPr id="4" name="Text Placeholder 2"/>
          <p:cNvSpPr>
            <a:spLocks noGrp="1"/>
          </p:cNvSpPr>
          <p:nvPr>
            <p:ph type="body" idx="1" hasCustomPrompt="1"/>
          </p:nvPr>
        </p:nvSpPr>
        <p:spPr>
          <a:xfrm>
            <a:off x="609600" y="787400"/>
            <a:ext cx="5157787" cy="706501"/>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Comparison 1</a:t>
            </a:r>
          </a:p>
        </p:txBody>
      </p:sp>
      <p:sp>
        <p:nvSpPr>
          <p:cNvPr id="5" name="Content Placeholder 3"/>
          <p:cNvSpPr>
            <a:spLocks noGrp="1"/>
          </p:cNvSpPr>
          <p:nvPr>
            <p:ph sz="half" idx="2"/>
          </p:nvPr>
        </p:nvSpPr>
        <p:spPr>
          <a:xfrm>
            <a:off x="609600" y="1493901"/>
            <a:ext cx="5157787" cy="4983099"/>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6" name="Text Placeholder 4"/>
          <p:cNvSpPr>
            <a:spLocks noGrp="1"/>
          </p:cNvSpPr>
          <p:nvPr>
            <p:ph type="body" sz="quarter" idx="3" hasCustomPrompt="1"/>
          </p:nvPr>
        </p:nvSpPr>
        <p:spPr>
          <a:xfrm>
            <a:off x="6400801" y="787400"/>
            <a:ext cx="5183188" cy="706501"/>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Comparison 2</a:t>
            </a:r>
          </a:p>
        </p:txBody>
      </p:sp>
      <p:sp>
        <p:nvSpPr>
          <p:cNvPr id="7" name="Content Placeholder 5"/>
          <p:cNvSpPr>
            <a:spLocks noGrp="1"/>
          </p:cNvSpPr>
          <p:nvPr>
            <p:ph sz="quarter" idx="4"/>
          </p:nvPr>
        </p:nvSpPr>
        <p:spPr>
          <a:xfrm>
            <a:off x="6400801" y="1493901"/>
            <a:ext cx="5183188" cy="4983099"/>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cxnSp>
        <p:nvCxnSpPr>
          <p:cNvPr id="8" name="Straight Connector 7"/>
          <p:cNvCxnSpPr/>
          <p:nvPr userDrawn="1"/>
        </p:nvCxnSpPr>
        <p:spPr>
          <a:xfrm>
            <a:off x="6096000" y="990600"/>
            <a:ext cx="0" cy="548640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1227100" y="673100"/>
            <a:ext cx="97378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10" name="Picture 2" descr="C:\Users\PeterY\Desktop\Supermicro_GreenC_NewLogo_WhiteBackground.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7277" y="83284"/>
            <a:ext cx="1075267" cy="589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43522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p:cNvSpPr>
            <a:spLocks noGrp="1"/>
          </p:cNvSpPr>
          <p:nvPr>
            <p:ph type="title"/>
          </p:nvPr>
        </p:nvSpPr>
        <p:spPr>
          <a:xfrm>
            <a:off x="1227100" y="122237"/>
            <a:ext cx="9737800" cy="487363"/>
          </a:xfrm>
        </p:spPr>
        <p:txBody>
          <a:bodyPr/>
          <a:lstStyle/>
          <a:p>
            <a:r>
              <a:rPr lang="zh-TW" altLang="en-US"/>
              <a:t>按一下以編輯母片標題樣式</a:t>
            </a:r>
            <a:endParaRPr lang="en-US" dirty="0"/>
          </a:p>
        </p:txBody>
      </p:sp>
      <p:sp>
        <p:nvSpPr>
          <p:cNvPr id="4" name="Text Placeholder 2"/>
          <p:cNvSpPr>
            <a:spLocks noGrp="1"/>
          </p:cNvSpPr>
          <p:nvPr>
            <p:ph type="body" idx="1" hasCustomPrompt="1"/>
          </p:nvPr>
        </p:nvSpPr>
        <p:spPr>
          <a:xfrm>
            <a:off x="609600" y="787401"/>
            <a:ext cx="5157787" cy="609600"/>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Title</a:t>
            </a:r>
          </a:p>
        </p:txBody>
      </p:sp>
      <p:sp>
        <p:nvSpPr>
          <p:cNvPr id="5" name="Content Placeholder 3"/>
          <p:cNvSpPr>
            <a:spLocks noGrp="1"/>
          </p:cNvSpPr>
          <p:nvPr>
            <p:ph sz="half" idx="2"/>
          </p:nvPr>
        </p:nvSpPr>
        <p:spPr>
          <a:xfrm>
            <a:off x="609600" y="1498600"/>
            <a:ext cx="5157787" cy="49784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cxnSp>
        <p:nvCxnSpPr>
          <p:cNvPr id="8" name="Straight Connector 7"/>
          <p:cNvCxnSpPr/>
          <p:nvPr userDrawn="1"/>
        </p:nvCxnSpPr>
        <p:spPr>
          <a:xfrm>
            <a:off x="6096000" y="990600"/>
            <a:ext cx="0" cy="548640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9" name="Chart Placeholder 8"/>
          <p:cNvSpPr>
            <a:spLocks noGrp="1"/>
          </p:cNvSpPr>
          <p:nvPr>
            <p:ph type="chart" sz="quarter" idx="10" hasCustomPrompt="1"/>
          </p:nvPr>
        </p:nvSpPr>
        <p:spPr>
          <a:xfrm>
            <a:off x="6400800" y="787400"/>
            <a:ext cx="5384800" cy="5689600"/>
          </a:xfrm>
        </p:spPr>
        <p:txBody>
          <a:bodyPr/>
          <a:lstStyle>
            <a:lvl1pPr marL="0" indent="0">
              <a:buNone/>
              <a:defRPr baseline="0"/>
            </a:lvl1pPr>
          </a:lstStyle>
          <a:p>
            <a:r>
              <a:rPr lang="en-US" dirty="0"/>
              <a:t>Click to add chart</a:t>
            </a:r>
          </a:p>
        </p:txBody>
      </p:sp>
      <p:cxnSp>
        <p:nvCxnSpPr>
          <p:cNvPr id="10" name="Straight Connector 9"/>
          <p:cNvCxnSpPr/>
          <p:nvPr userDrawn="1"/>
        </p:nvCxnSpPr>
        <p:spPr>
          <a:xfrm>
            <a:off x="1227100" y="673100"/>
            <a:ext cx="97378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11" name="Picture 2" descr="C:\Users\PeterY\Desktop\Supermicro_GreenC_NewLogo_WhiteBackground.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7277" y="83284"/>
            <a:ext cx="1075267" cy="589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663432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roduct Images 1">
    <p:spTree>
      <p:nvGrpSpPr>
        <p:cNvPr id="1" name=""/>
        <p:cNvGrpSpPr/>
        <p:nvPr/>
      </p:nvGrpSpPr>
      <p:grpSpPr>
        <a:xfrm>
          <a:off x="0" y="0"/>
          <a:ext cx="0" cy="0"/>
          <a:chOff x="0" y="0"/>
          <a:chExt cx="0" cy="0"/>
        </a:xfrm>
      </p:grpSpPr>
      <p:sp>
        <p:nvSpPr>
          <p:cNvPr id="6" name="Picture Placeholder 5"/>
          <p:cNvSpPr>
            <a:spLocks noGrp="1"/>
          </p:cNvSpPr>
          <p:nvPr>
            <p:ph type="pic" sz="quarter" idx="11" hasCustomPrompt="1"/>
          </p:nvPr>
        </p:nvSpPr>
        <p:spPr>
          <a:xfrm>
            <a:off x="6502400" y="787400"/>
            <a:ext cx="5283200" cy="5689600"/>
          </a:xfrm>
        </p:spPr>
        <p:txBody>
          <a:bodyPr/>
          <a:lstStyle>
            <a:lvl1pPr marL="0" indent="0">
              <a:buNone/>
              <a:defRPr/>
            </a:lvl1pPr>
          </a:lstStyle>
          <a:p>
            <a:r>
              <a:rPr lang="en-US" dirty="0"/>
              <a:t>Click to add picture</a:t>
            </a:r>
          </a:p>
        </p:txBody>
      </p:sp>
      <p:sp>
        <p:nvSpPr>
          <p:cNvPr id="2" name="Title 1"/>
          <p:cNvSpPr>
            <a:spLocks noGrp="1"/>
          </p:cNvSpPr>
          <p:nvPr>
            <p:ph type="title"/>
          </p:nvPr>
        </p:nvSpPr>
        <p:spPr>
          <a:xfrm>
            <a:off x="1227100" y="122237"/>
            <a:ext cx="9737800" cy="487363"/>
          </a:xfrm>
        </p:spPr>
        <p:txBody>
          <a:bodyPr/>
          <a:lstStyle/>
          <a:p>
            <a:r>
              <a:rPr lang="zh-TW" altLang="en-US"/>
              <a:t>按一下以編輯母片標題樣式</a:t>
            </a:r>
            <a:endParaRPr lang="en-US" dirty="0"/>
          </a:p>
        </p:txBody>
      </p:sp>
      <p:cxnSp>
        <p:nvCxnSpPr>
          <p:cNvPr id="8" name="Straight Connector 7"/>
          <p:cNvCxnSpPr/>
          <p:nvPr userDrawn="1"/>
        </p:nvCxnSpPr>
        <p:spPr>
          <a:xfrm>
            <a:off x="6096000" y="990600"/>
            <a:ext cx="0" cy="548640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0" name="Picture Placeholder 5"/>
          <p:cNvSpPr>
            <a:spLocks noGrp="1"/>
          </p:cNvSpPr>
          <p:nvPr>
            <p:ph type="pic" sz="quarter" idx="12" hasCustomPrompt="1"/>
          </p:nvPr>
        </p:nvSpPr>
        <p:spPr>
          <a:xfrm>
            <a:off x="406401" y="787400"/>
            <a:ext cx="5283200" cy="2641600"/>
          </a:xfrm>
        </p:spPr>
        <p:txBody>
          <a:bodyPr/>
          <a:lstStyle>
            <a:lvl1pPr marL="0" indent="0">
              <a:buNone/>
              <a:defRPr/>
            </a:lvl1pPr>
          </a:lstStyle>
          <a:p>
            <a:r>
              <a:rPr lang="en-US" dirty="0"/>
              <a:t>Click to add picture</a:t>
            </a:r>
          </a:p>
        </p:txBody>
      </p:sp>
      <p:sp>
        <p:nvSpPr>
          <p:cNvPr id="11" name="Picture Placeholder 5"/>
          <p:cNvSpPr>
            <a:spLocks noGrp="1"/>
          </p:cNvSpPr>
          <p:nvPr>
            <p:ph type="pic" sz="quarter" idx="13" hasCustomPrompt="1"/>
          </p:nvPr>
        </p:nvSpPr>
        <p:spPr>
          <a:xfrm>
            <a:off x="406401" y="3632201"/>
            <a:ext cx="5283200" cy="2844801"/>
          </a:xfrm>
        </p:spPr>
        <p:txBody>
          <a:bodyPr/>
          <a:lstStyle>
            <a:lvl1pPr marL="0" indent="0">
              <a:buNone/>
              <a:defRPr/>
            </a:lvl1pPr>
          </a:lstStyle>
          <a:p>
            <a:r>
              <a:rPr lang="en-US" dirty="0"/>
              <a:t>Click to add picture</a:t>
            </a:r>
          </a:p>
        </p:txBody>
      </p:sp>
      <p:cxnSp>
        <p:nvCxnSpPr>
          <p:cNvPr id="12" name="Straight Connector 11"/>
          <p:cNvCxnSpPr/>
          <p:nvPr userDrawn="1"/>
        </p:nvCxnSpPr>
        <p:spPr>
          <a:xfrm flipH="1">
            <a:off x="406401" y="3530600"/>
            <a:ext cx="52832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1227100" y="673100"/>
            <a:ext cx="97378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13" name="Picture 2" descr="C:\Users\PeterY\Desktop\Supermicro_GreenC_NewLogo_WhiteBackground.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7277" y="83284"/>
            <a:ext cx="1075267" cy="589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493767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roduct Images 2">
    <p:spTree>
      <p:nvGrpSpPr>
        <p:cNvPr id="1" name=""/>
        <p:cNvGrpSpPr/>
        <p:nvPr/>
      </p:nvGrpSpPr>
      <p:grpSpPr>
        <a:xfrm>
          <a:off x="0" y="0"/>
          <a:ext cx="0" cy="0"/>
          <a:chOff x="0" y="0"/>
          <a:chExt cx="0" cy="0"/>
        </a:xfrm>
      </p:grpSpPr>
      <p:sp>
        <p:nvSpPr>
          <p:cNvPr id="6" name="Picture Placeholder 5"/>
          <p:cNvSpPr>
            <a:spLocks noGrp="1"/>
          </p:cNvSpPr>
          <p:nvPr>
            <p:ph type="pic" sz="quarter" idx="11" hasCustomPrompt="1"/>
          </p:nvPr>
        </p:nvSpPr>
        <p:spPr>
          <a:xfrm>
            <a:off x="422988" y="787400"/>
            <a:ext cx="5283200" cy="5486400"/>
          </a:xfrm>
        </p:spPr>
        <p:txBody>
          <a:bodyPr/>
          <a:lstStyle>
            <a:lvl1pPr marL="0" indent="0">
              <a:buNone/>
              <a:defRPr/>
            </a:lvl1pPr>
          </a:lstStyle>
          <a:p>
            <a:r>
              <a:rPr lang="en-US" dirty="0"/>
              <a:t>Click to add picture</a:t>
            </a:r>
          </a:p>
        </p:txBody>
      </p:sp>
      <p:sp>
        <p:nvSpPr>
          <p:cNvPr id="2" name="Title 1"/>
          <p:cNvSpPr>
            <a:spLocks noGrp="1"/>
          </p:cNvSpPr>
          <p:nvPr>
            <p:ph type="title"/>
          </p:nvPr>
        </p:nvSpPr>
        <p:spPr>
          <a:xfrm>
            <a:off x="1227100" y="122237"/>
            <a:ext cx="9737800" cy="487363"/>
          </a:xfrm>
        </p:spPr>
        <p:txBody>
          <a:bodyPr/>
          <a:lstStyle/>
          <a:p>
            <a:r>
              <a:rPr lang="zh-TW" altLang="en-US"/>
              <a:t>按一下以編輯母片標題樣式</a:t>
            </a:r>
            <a:endParaRPr lang="en-US" dirty="0"/>
          </a:p>
        </p:txBody>
      </p:sp>
      <p:cxnSp>
        <p:nvCxnSpPr>
          <p:cNvPr id="8" name="Straight Connector 7"/>
          <p:cNvCxnSpPr/>
          <p:nvPr userDrawn="1"/>
        </p:nvCxnSpPr>
        <p:spPr>
          <a:xfrm>
            <a:off x="6096000" y="787400"/>
            <a:ext cx="0" cy="548640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0" name="Picture Placeholder 5"/>
          <p:cNvSpPr>
            <a:spLocks noGrp="1"/>
          </p:cNvSpPr>
          <p:nvPr>
            <p:ph type="pic" sz="quarter" idx="12" hasCustomPrompt="1"/>
          </p:nvPr>
        </p:nvSpPr>
        <p:spPr>
          <a:xfrm>
            <a:off x="6485813" y="787400"/>
            <a:ext cx="5283200" cy="2560320"/>
          </a:xfrm>
        </p:spPr>
        <p:txBody>
          <a:bodyPr/>
          <a:lstStyle>
            <a:lvl1pPr marL="0" indent="0">
              <a:buNone/>
              <a:defRPr/>
            </a:lvl1pPr>
          </a:lstStyle>
          <a:p>
            <a:r>
              <a:rPr lang="en-US" dirty="0"/>
              <a:t>Click to add picture</a:t>
            </a:r>
          </a:p>
        </p:txBody>
      </p:sp>
      <p:sp>
        <p:nvSpPr>
          <p:cNvPr id="11" name="Picture Placeholder 5"/>
          <p:cNvSpPr>
            <a:spLocks noGrp="1"/>
          </p:cNvSpPr>
          <p:nvPr>
            <p:ph type="pic" sz="quarter" idx="13" hasCustomPrompt="1"/>
          </p:nvPr>
        </p:nvSpPr>
        <p:spPr>
          <a:xfrm>
            <a:off x="6485813" y="3713481"/>
            <a:ext cx="5283200" cy="2560320"/>
          </a:xfrm>
        </p:spPr>
        <p:txBody>
          <a:bodyPr/>
          <a:lstStyle>
            <a:lvl1pPr marL="0" indent="0">
              <a:buNone/>
              <a:defRPr/>
            </a:lvl1pPr>
          </a:lstStyle>
          <a:p>
            <a:r>
              <a:rPr lang="en-US" dirty="0"/>
              <a:t>Click to add picture</a:t>
            </a:r>
          </a:p>
        </p:txBody>
      </p:sp>
      <p:cxnSp>
        <p:nvCxnSpPr>
          <p:cNvPr id="12" name="Straight Connector 11"/>
          <p:cNvCxnSpPr/>
          <p:nvPr userDrawn="1"/>
        </p:nvCxnSpPr>
        <p:spPr>
          <a:xfrm flipH="1">
            <a:off x="6485813" y="3530600"/>
            <a:ext cx="52832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1227100" y="673100"/>
            <a:ext cx="97378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13" name="Picture 2" descr="C:\Users\PeterY\Desktop\Supermicro_GreenC_NewLogo_WhiteBackground.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7277" y="83284"/>
            <a:ext cx="1075267" cy="589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843924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Title 1"/>
          <p:cNvSpPr>
            <a:spLocks noGrp="1"/>
          </p:cNvSpPr>
          <p:nvPr>
            <p:ph type="title"/>
          </p:nvPr>
        </p:nvSpPr>
        <p:spPr>
          <a:xfrm>
            <a:off x="1227100" y="122237"/>
            <a:ext cx="9737800" cy="487363"/>
          </a:xfrm>
        </p:spPr>
        <p:txBody>
          <a:bodyPr/>
          <a:lstStyle/>
          <a:p>
            <a:r>
              <a:rPr lang="zh-TW" altLang="en-US"/>
              <a:t>按一下以編輯母片標題樣式</a:t>
            </a:r>
            <a:endParaRPr lang="en-US" dirty="0"/>
          </a:p>
        </p:txBody>
      </p:sp>
      <p:cxnSp>
        <p:nvCxnSpPr>
          <p:cNvPr id="4" name="Straight Connector 3"/>
          <p:cNvCxnSpPr/>
          <p:nvPr userDrawn="1"/>
        </p:nvCxnSpPr>
        <p:spPr>
          <a:xfrm>
            <a:off x="1227100" y="673100"/>
            <a:ext cx="97378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5" name="Picture 2" descr="C:\Users\PeterY\Desktop\Supermicro_GreenC_NewLogo_WhiteBackground.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7277" y="83284"/>
            <a:ext cx="1075267" cy="589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779290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D935344-B12C-7C41-9C1E-530907823D8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CFA5C55-8D0C-BB4D-A4E5-95D790E9E12C}"/>
              </a:ext>
            </a:extLst>
          </p:cNvPr>
          <p:cNvSpPr>
            <a:spLocks noGrp="1"/>
          </p:cNvSpPr>
          <p:nvPr>
            <p:ph type="ctrTitle"/>
          </p:nvPr>
        </p:nvSpPr>
        <p:spPr>
          <a:xfrm>
            <a:off x="1524000" y="819045"/>
            <a:ext cx="9144000" cy="2387600"/>
          </a:xfrm>
          <a:effectLst>
            <a:glow>
              <a:schemeClr val="bg1"/>
            </a:glow>
            <a:outerShdw blurRad="317500" dist="50800" dir="5400000" algn="ctr" rotWithShape="0">
              <a:schemeClr val="accent6">
                <a:alpha val="85000"/>
              </a:schemeClr>
            </a:outerShdw>
          </a:effectLst>
        </p:spPr>
        <p:txBody>
          <a:bodyPr anchor="b"/>
          <a:lstStyle>
            <a:lvl1pPr algn="l">
              <a:lnSpc>
                <a:spcPts val="5680"/>
              </a:lnSpc>
              <a:defRPr sz="6000">
                <a:solidFill>
                  <a:schemeClr val="bg1"/>
                </a:solidFill>
              </a:defRPr>
            </a:lvl1pPr>
          </a:lstStyle>
          <a:p>
            <a:r>
              <a:rPr lang="zh-TW" altLang="en-US"/>
              <a:t>按一下以編輯母片標題樣式</a:t>
            </a:r>
            <a:endParaRPr lang="en-US" dirty="0"/>
          </a:p>
        </p:txBody>
      </p:sp>
      <p:sp>
        <p:nvSpPr>
          <p:cNvPr id="3" name="Subtitle 2">
            <a:extLst>
              <a:ext uri="{FF2B5EF4-FFF2-40B4-BE49-F238E27FC236}">
                <a16:creationId xmlns:a16="http://schemas.microsoft.com/office/drawing/2014/main" id="{4613A5C1-A505-7641-BC53-A7A2CBE99D86}"/>
              </a:ext>
            </a:extLst>
          </p:cNvPr>
          <p:cNvSpPr>
            <a:spLocks noGrp="1"/>
          </p:cNvSpPr>
          <p:nvPr>
            <p:ph type="subTitle" idx="1" hasCustomPrompt="1"/>
          </p:nvPr>
        </p:nvSpPr>
        <p:spPr>
          <a:xfrm>
            <a:off x="1524000" y="3298720"/>
            <a:ext cx="9144000" cy="1655762"/>
          </a:xfrm>
          <a:effectLst>
            <a:outerShdw blurRad="317500" dist="50800" dir="5400000" algn="ctr" rotWithShape="0">
              <a:schemeClr val="accent1">
                <a:alpha val="90000"/>
              </a:schemeClr>
            </a:outerShdw>
          </a:effectLst>
        </p:spPr>
        <p:txBody>
          <a:bodyPr/>
          <a:lstStyle>
            <a:lvl1pPr marL="0" marR="0" indent="0" algn="l" defTabSz="914400" rtl="0" eaLnBrk="1" fontAlgn="auto" latinLnBrk="0" hangingPunct="1">
              <a:lnSpc>
                <a:spcPct val="90000"/>
              </a:lnSpc>
              <a:spcBef>
                <a:spcPts val="1000"/>
              </a:spcBef>
              <a:spcAft>
                <a:spcPts val="0"/>
              </a:spcAft>
              <a:buClr>
                <a:schemeClr val="accent1"/>
              </a:buClr>
              <a:buSzTx/>
              <a:buFont typeface="Arial" panose="020B0604020202020204" pitchFamily="34" charset="0"/>
              <a:buNone/>
              <a:tabLst/>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90000"/>
              </a:lnSpc>
              <a:spcBef>
                <a:spcPts val="1000"/>
              </a:spcBef>
              <a:spcAft>
                <a:spcPts val="0"/>
              </a:spcAft>
              <a:buClr>
                <a:schemeClr val="accent1"/>
              </a:buClr>
              <a:buSzTx/>
              <a:buFont typeface="Arial" panose="020B0604020202020204" pitchFamily="34" charset="0"/>
              <a:buNone/>
              <a:tabLst/>
              <a:defRPr/>
            </a:pPr>
            <a:r>
              <a:rPr lang="en-US" dirty="0"/>
              <a:t>Presenter | Date</a:t>
            </a:r>
          </a:p>
        </p:txBody>
      </p:sp>
      <p:pic>
        <p:nvPicPr>
          <p:cNvPr id="7" name="Picture 6">
            <a:extLst>
              <a:ext uri="{FF2B5EF4-FFF2-40B4-BE49-F238E27FC236}">
                <a16:creationId xmlns:a16="http://schemas.microsoft.com/office/drawing/2014/main" id="{570C5270-D577-2D4F-AE65-B2CC13FDE6B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78215" y="468924"/>
            <a:ext cx="1633233" cy="834204"/>
          </a:xfrm>
          <a:prstGeom prst="rect">
            <a:avLst/>
          </a:prstGeom>
          <a:effectLst/>
        </p:spPr>
      </p:pic>
      <p:sp>
        <p:nvSpPr>
          <p:cNvPr id="10" name="Footer Placeholder 4">
            <a:extLst>
              <a:ext uri="{FF2B5EF4-FFF2-40B4-BE49-F238E27FC236}">
                <a16:creationId xmlns:a16="http://schemas.microsoft.com/office/drawing/2014/main" id="{D481EA7C-B720-1B4C-8A16-3E7F3EDA2ECE}"/>
              </a:ext>
            </a:extLst>
          </p:cNvPr>
          <p:cNvSpPr>
            <a:spLocks noGrp="1"/>
          </p:cNvSpPr>
          <p:nvPr>
            <p:ph type="ftr" sz="quarter" idx="3"/>
          </p:nvPr>
        </p:nvSpPr>
        <p:spPr>
          <a:xfrm>
            <a:off x="7620000" y="6541477"/>
            <a:ext cx="3733800" cy="306580"/>
          </a:xfrm>
          <a:prstGeom prst="rect">
            <a:avLst/>
          </a:prstGeom>
        </p:spPr>
        <p:txBody>
          <a:bodyPr vert="horz" lIns="91440" tIns="45720" rIns="91440" bIns="45720" rtlCol="0" anchor="ctr"/>
          <a:lstStyle>
            <a:lvl1pPr algn="ctr">
              <a:defRPr sz="1000" b="0" i="0" spc="50" baseline="0">
                <a:solidFill>
                  <a:schemeClr val="bg1"/>
                </a:solidFill>
                <a:latin typeface="Arial Narrow" panose="020B0604020202020204" pitchFamily="34" charset="0"/>
              </a:defRPr>
            </a:lvl1pPr>
          </a:lstStyle>
          <a:p>
            <a:pPr algn="r"/>
            <a:r>
              <a:rPr lang="en-US" dirty="0"/>
              <a:t>Better Faster Greener™  © 2021 Supermicro</a:t>
            </a:r>
          </a:p>
        </p:txBody>
      </p:sp>
      <p:pic>
        <p:nvPicPr>
          <p:cNvPr id="8" name="圖片 4">
            <a:extLst>
              <a:ext uri="{FF2B5EF4-FFF2-40B4-BE49-F238E27FC236}">
                <a16:creationId xmlns:a16="http://schemas.microsoft.com/office/drawing/2014/main" id="{29430457-405B-4CE6-9030-E7475E358BF3}"/>
              </a:ext>
            </a:extLst>
          </p:cNvPr>
          <p:cNvPicPr>
            <a:picLocks noChangeAspect="1"/>
          </p:cNvPicPr>
          <p:nvPr userDrawn="1"/>
        </p:nvPicPr>
        <p:blipFill>
          <a:blip r:embed="rId4"/>
          <a:srcRect/>
          <a:stretch/>
        </p:blipFill>
        <p:spPr>
          <a:xfrm>
            <a:off x="5332752" y="2644846"/>
            <a:ext cx="6677683" cy="4095936"/>
          </a:xfrm>
          <a:prstGeom prst="rect">
            <a:avLst/>
          </a:prstGeom>
        </p:spPr>
      </p:pic>
    </p:spTree>
    <p:extLst>
      <p:ext uri="{BB962C8B-B14F-4D97-AF65-F5344CB8AC3E}">
        <p14:creationId xmlns:p14="http://schemas.microsoft.com/office/powerpoint/2010/main" val="42516200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5" name="Rectangle 4"/>
          <p:cNvSpPr/>
          <p:nvPr userDrawn="1"/>
        </p:nvSpPr>
        <p:spPr>
          <a:xfrm>
            <a:off x="2641600" y="685801"/>
            <a:ext cx="7721600" cy="4893647"/>
          </a:xfrm>
          <a:prstGeom prst="rect">
            <a:avLst/>
          </a:prstGeom>
        </p:spPr>
        <p:txBody>
          <a:bodyPr wrap="square">
            <a:spAutoFit/>
          </a:bodyPr>
          <a:lstStyle/>
          <a:p>
            <a:r>
              <a:rPr lang="en-US" sz="1200" b="1" dirty="0">
                <a:solidFill>
                  <a:schemeClr val="accent6"/>
                </a:solidFill>
                <a:latin typeface="Arial" pitchFamily="34" charset="0"/>
                <a:cs typeface="Arial" pitchFamily="34" charset="0"/>
              </a:rPr>
              <a:t>Disclaimer </a:t>
            </a:r>
          </a:p>
          <a:p>
            <a:r>
              <a:rPr lang="en-US" sz="1200" b="0" dirty="0">
                <a:solidFill>
                  <a:schemeClr val="accent6"/>
                </a:solidFill>
                <a:latin typeface="Arial" pitchFamily="34" charset="0"/>
                <a:cs typeface="Arial" pitchFamily="34" charset="0"/>
              </a:rPr>
              <a:t>Super </a:t>
            </a:r>
            <a:r>
              <a:rPr lang="en-US" sz="1200" b="0">
                <a:solidFill>
                  <a:schemeClr val="accent6"/>
                </a:solidFill>
                <a:latin typeface="Arial" pitchFamily="34" charset="0"/>
                <a:cs typeface="Arial" pitchFamily="34" charset="0"/>
              </a:rPr>
              <a:t>Micro Computer, Inc</a:t>
            </a:r>
            <a:r>
              <a:rPr lang="en-US" sz="1200" b="0" dirty="0">
                <a:solidFill>
                  <a:schemeClr val="accent6"/>
                </a:solidFill>
                <a:latin typeface="Arial" pitchFamily="34" charset="0"/>
                <a:cs typeface="Arial" pitchFamily="34" charset="0"/>
              </a:rPr>
              <a:t>. may make changes to specifications and product descriptions at </a:t>
            </a:r>
            <a:r>
              <a:rPr lang="en-US" sz="1200" b="0">
                <a:solidFill>
                  <a:schemeClr val="accent6"/>
                </a:solidFill>
                <a:latin typeface="Arial" pitchFamily="34" charset="0"/>
                <a:cs typeface="Arial" pitchFamily="34" charset="0"/>
              </a:rPr>
              <a:t>any time, without </a:t>
            </a:r>
            <a:r>
              <a:rPr lang="en-US" sz="1200" b="0" dirty="0">
                <a:solidFill>
                  <a:schemeClr val="accent6"/>
                </a:solidFill>
                <a:latin typeface="Arial" pitchFamily="34" charset="0"/>
                <a:cs typeface="Arial" pitchFamily="34" charset="0"/>
              </a:rPr>
              <a:t>notice. The information presented in this document is for informational purposes only and may contain </a:t>
            </a:r>
            <a:r>
              <a:rPr lang="en-US" sz="1200" b="0">
                <a:solidFill>
                  <a:schemeClr val="accent6"/>
                </a:solidFill>
                <a:latin typeface="Arial" pitchFamily="34" charset="0"/>
                <a:cs typeface="Arial" pitchFamily="34" charset="0"/>
              </a:rPr>
              <a:t>technical inaccuracies, omissions </a:t>
            </a:r>
            <a:r>
              <a:rPr lang="en-US" sz="1200" b="0" dirty="0">
                <a:solidFill>
                  <a:schemeClr val="accent6"/>
                </a:solidFill>
                <a:latin typeface="Arial" pitchFamily="34" charset="0"/>
                <a:cs typeface="Arial" pitchFamily="34" charset="0"/>
              </a:rPr>
              <a:t>and typographical errors. Any performance tests and ratings are measured using systems that reflect the approximate performance of Super </a:t>
            </a:r>
            <a:r>
              <a:rPr lang="en-US" sz="1200" b="0">
                <a:solidFill>
                  <a:schemeClr val="accent6"/>
                </a:solidFill>
                <a:latin typeface="Arial" pitchFamily="34" charset="0"/>
                <a:cs typeface="Arial" pitchFamily="34" charset="0"/>
              </a:rPr>
              <a:t>Micro Computer, Inc</a:t>
            </a:r>
            <a:r>
              <a:rPr lang="en-US" sz="1200" b="0" dirty="0">
                <a:solidFill>
                  <a:schemeClr val="accent6"/>
                </a:solidFill>
                <a:latin typeface="Arial" pitchFamily="34" charset="0"/>
                <a:cs typeface="Arial" pitchFamily="34" charset="0"/>
              </a:rPr>
              <a:t>. products as measured by those tests. Any differences in software or hardware configuration may affect </a:t>
            </a:r>
            <a:r>
              <a:rPr lang="en-US" sz="1200" b="0">
                <a:solidFill>
                  <a:schemeClr val="accent6"/>
                </a:solidFill>
                <a:latin typeface="Arial" pitchFamily="34" charset="0"/>
                <a:cs typeface="Arial" pitchFamily="34" charset="0"/>
              </a:rPr>
              <a:t>actual performance, and </a:t>
            </a:r>
            <a:r>
              <a:rPr lang="en-US" sz="1200" b="0" dirty="0">
                <a:solidFill>
                  <a:schemeClr val="accent6"/>
                </a:solidFill>
                <a:latin typeface="Arial" pitchFamily="34" charset="0"/>
                <a:cs typeface="Arial" pitchFamily="34" charset="0"/>
              </a:rPr>
              <a:t>Super </a:t>
            </a:r>
            <a:r>
              <a:rPr lang="en-US" sz="1200" b="0">
                <a:solidFill>
                  <a:schemeClr val="accent6"/>
                </a:solidFill>
                <a:latin typeface="Arial" pitchFamily="34" charset="0"/>
                <a:cs typeface="Arial" pitchFamily="34" charset="0"/>
              </a:rPr>
              <a:t>Micro Computer, Inc</a:t>
            </a:r>
            <a:r>
              <a:rPr lang="en-US" sz="1200" b="0" dirty="0">
                <a:solidFill>
                  <a:schemeClr val="accent6"/>
                </a:solidFill>
                <a:latin typeface="Arial" pitchFamily="34" charset="0"/>
                <a:cs typeface="Arial" pitchFamily="34" charset="0"/>
              </a:rPr>
              <a:t>. does not control the design or implementation of third party benchmarks or websites referenced in this document. The information contained herein is subject to change and may be rendered inaccurate for </a:t>
            </a:r>
            <a:r>
              <a:rPr lang="en-US" sz="1200" b="0">
                <a:solidFill>
                  <a:schemeClr val="accent6"/>
                </a:solidFill>
                <a:latin typeface="Arial" pitchFamily="34" charset="0"/>
                <a:cs typeface="Arial" pitchFamily="34" charset="0"/>
              </a:rPr>
              <a:t>many reasons, including </a:t>
            </a:r>
            <a:r>
              <a:rPr lang="en-US" sz="1200" b="0" dirty="0">
                <a:solidFill>
                  <a:schemeClr val="accent6"/>
                </a:solidFill>
                <a:latin typeface="Arial" pitchFamily="34" charset="0"/>
                <a:cs typeface="Arial" pitchFamily="34" charset="0"/>
              </a:rPr>
              <a:t>but not limited to any changes in product and/</a:t>
            </a:r>
            <a:r>
              <a:rPr lang="en-US" sz="1200" b="0">
                <a:solidFill>
                  <a:schemeClr val="accent6"/>
                </a:solidFill>
                <a:latin typeface="Arial" pitchFamily="34" charset="0"/>
                <a:cs typeface="Arial" pitchFamily="34" charset="0"/>
              </a:rPr>
              <a:t>or roadmap, component </a:t>
            </a:r>
            <a:r>
              <a:rPr lang="en-US" sz="1200" b="0" dirty="0">
                <a:solidFill>
                  <a:schemeClr val="accent6"/>
                </a:solidFill>
                <a:latin typeface="Arial" pitchFamily="34" charset="0"/>
                <a:cs typeface="Arial" pitchFamily="34" charset="0"/>
              </a:rPr>
              <a:t>and hardware </a:t>
            </a:r>
            <a:r>
              <a:rPr lang="en-US" sz="1200" b="0">
                <a:solidFill>
                  <a:schemeClr val="accent6"/>
                </a:solidFill>
                <a:latin typeface="Arial" pitchFamily="34" charset="0"/>
                <a:cs typeface="Arial" pitchFamily="34" charset="0"/>
              </a:rPr>
              <a:t>revision changes, new </a:t>
            </a:r>
            <a:r>
              <a:rPr lang="en-US" sz="1200" b="0" dirty="0">
                <a:solidFill>
                  <a:schemeClr val="accent6"/>
                </a:solidFill>
                <a:latin typeface="Arial" pitchFamily="34" charset="0"/>
                <a:cs typeface="Arial" pitchFamily="34" charset="0"/>
              </a:rPr>
              <a:t>model and/or </a:t>
            </a:r>
            <a:r>
              <a:rPr lang="en-US" sz="1200" b="0">
                <a:solidFill>
                  <a:schemeClr val="accent6"/>
                </a:solidFill>
                <a:latin typeface="Arial" pitchFamily="34" charset="0"/>
                <a:cs typeface="Arial" pitchFamily="34" charset="0"/>
              </a:rPr>
              <a:t>product releases, software changes, firmware changes, or </a:t>
            </a:r>
            <a:r>
              <a:rPr lang="en-US" sz="1200" b="0" dirty="0">
                <a:solidFill>
                  <a:schemeClr val="accent6"/>
                </a:solidFill>
                <a:latin typeface="Arial" pitchFamily="34" charset="0"/>
                <a:cs typeface="Arial" pitchFamily="34" charset="0"/>
              </a:rPr>
              <a:t>the like. Super </a:t>
            </a:r>
            <a:r>
              <a:rPr lang="en-US" sz="1200" b="0">
                <a:solidFill>
                  <a:schemeClr val="accent6"/>
                </a:solidFill>
                <a:latin typeface="Arial" pitchFamily="34" charset="0"/>
                <a:cs typeface="Arial" pitchFamily="34" charset="0"/>
              </a:rPr>
              <a:t>Micro Computer, Inc</a:t>
            </a:r>
            <a:r>
              <a:rPr lang="en-US" sz="1200" b="0" dirty="0">
                <a:solidFill>
                  <a:schemeClr val="accent6"/>
                </a:solidFill>
                <a:latin typeface="Arial" pitchFamily="34" charset="0"/>
                <a:cs typeface="Arial" pitchFamily="34" charset="0"/>
              </a:rPr>
              <a:t>. assumes no obligation to update or otherwise correct or revise this information. </a:t>
            </a:r>
          </a:p>
          <a:p>
            <a:r>
              <a:rPr lang="en-US" sz="1200" b="0" dirty="0">
                <a:solidFill>
                  <a:schemeClr val="accent6"/>
                </a:solidFill>
                <a:latin typeface="Arial" pitchFamily="34" charset="0"/>
                <a:cs typeface="Arial" pitchFamily="34" charset="0"/>
              </a:rPr>
              <a:t> </a:t>
            </a:r>
          </a:p>
          <a:p>
            <a:r>
              <a:rPr lang="en-US" sz="1200" b="0" dirty="0">
                <a:solidFill>
                  <a:schemeClr val="accent6"/>
                </a:solidFill>
                <a:latin typeface="Arial" pitchFamily="34" charset="0"/>
                <a:cs typeface="Arial" pitchFamily="34" charset="0"/>
              </a:rPr>
              <a:t>SUPER </a:t>
            </a:r>
            <a:r>
              <a:rPr lang="en-US" sz="1200" b="0">
                <a:solidFill>
                  <a:schemeClr val="accent6"/>
                </a:solidFill>
                <a:latin typeface="Arial" pitchFamily="34" charset="0"/>
                <a:cs typeface="Arial" pitchFamily="34" charset="0"/>
              </a:rPr>
              <a:t>MICRO COMPUTER, INC</a:t>
            </a:r>
            <a:r>
              <a:rPr lang="en-US" sz="1200" b="0" dirty="0">
                <a:solidFill>
                  <a:schemeClr val="accent6"/>
                </a:solidFill>
                <a:latin typeface="Arial" pitchFamily="34" charset="0"/>
                <a:cs typeface="Arial" pitchFamily="34" charset="0"/>
              </a:rPr>
              <a:t>. MAKES NO REPRESENTATIONS OR WARRANTIES WITH RESPECT TO THE CONTENTS HEREOF AND ASSUMES NO RESPONSIBILITY FOR </a:t>
            </a:r>
            <a:r>
              <a:rPr lang="en-US" sz="1200" b="0">
                <a:solidFill>
                  <a:schemeClr val="accent6"/>
                </a:solidFill>
                <a:latin typeface="Arial" pitchFamily="34" charset="0"/>
                <a:cs typeface="Arial" pitchFamily="34" charset="0"/>
              </a:rPr>
              <a:t>ANY INACCURACIES, ERRORS </a:t>
            </a:r>
            <a:r>
              <a:rPr lang="en-US" sz="1200" b="0" dirty="0">
                <a:solidFill>
                  <a:schemeClr val="accent6"/>
                </a:solidFill>
                <a:latin typeface="Arial" pitchFamily="34" charset="0"/>
                <a:cs typeface="Arial" pitchFamily="34" charset="0"/>
              </a:rPr>
              <a:t>OR OMISSIONS THAT MAY APPEAR IN THIS INFORMATION.</a:t>
            </a:r>
          </a:p>
          <a:p>
            <a:r>
              <a:rPr lang="en-US" sz="1200" b="0" dirty="0">
                <a:solidFill>
                  <a:schemeClr val="accent6"/>
                </a:solidFill>
                <a:latin typeface="Arial" pitchFamily="34" charset="0"/>
                <a:cs typeface="Arial" pitchFamily="34" charset="0"/>
              </a:rPr>
              <a:t> </a:t>
            </a:r>
          </a:p>
          <a:p>
            <a:r>
              <a:rPr lang="en-US" sz="1200" b="0" dirty="0">
                <a:solidFill>
                  <a:schemeClr val="accent6"/>
                </a:solidFill>
                <a:latin typeface="Arial" pitchFamily="34" charset="0"/>
                <a:cs typeface="Arial" pitchFamily="34" charset="0"/>
              </a:rPr>
              <a:t>SUPER </a:t>
            </a:r>
            <a:r>
              <a:rPr lang="en-US" sz="1200" b="0">
                <a:solidFill>
                  <a:schemeClr val="accent6"/>
                </a:solidFill>
                <a:latin typeface="Arial" pitchFamily="34" charset="0"/>
                <a:cs typeface="Arial" pitchFamily="34" charset="0"/>
              </a:rPr>
              <a:t>MICRO COMPUTER, INC</a:t>
            </a:r>
            <a:r>
              <a:rPr lang="en-US" sz="1200" b="0" dirty="0">
                <a:solidFill>
                  <a:schemeClr val="accent6"/>
                </a:solidFill>
                <a:latin typeface="Arial" pitchFamily="34" charset="0"/>
                <a:cs typeface="Arial" pitchFamily="34" charset="0"/>
              </a:rPr>
              <a:t>. SPECIFICALLY DISCLAIMS ANY IMPLIED WARRANTIES OF MERCHANTABILITY OR FITNESS FOR ANY PARTICULAR PURPOSE. IN NO EVENT WILL SUPER </a:t>
            </a:r>
            <a:r>
              <a:rPr lang="en-US" sz="1200" b="0">
                <a:solidFill>
                  <a:schemeClr val="accent6"/>
                </a:solidFill>
                <a:latin typeface="Arial" pitchFamily="34" charset="0"/>
                <a:cs typeface="Arial" pitchFamily="34" charset="0"/>
              </a:rPr>
              <a:t>MICRO COMPUTER, INC</a:t>
            </a:r>
            <a:r>
              <a:rPr lang="en-US" sz="1200" b="0" dirty="0">
                <a:solidFill>
                  <a:schemeClr val="accent6"/>
                </a:solidFill>
                <a:latin typeface="Arial" pitchFamily="34" charset="0"/>
                <a:cs typeface="Arial" pitchFamily="34" charset="0"/>
              </a:rPr>
              <a:t>. BE LIABLE TO ANY PERSON FOR </a:t>
            </a:r>
            <a:r>
              <a:rPr lang="en-US" sz="1200" b="0">
                <a:solidFill>
                  <a:schemeClr val="accent6"/>
                </a:solidFill>
                <a:latin typeface="Arial" pitchFamily="34" charset="0"/>
                <a:cs typeface="Arial" pitchFamily="34" charset="0"/>
              </a:rPr>
              <a:t>ANY DIRECT, INDIRECT, SPECIAL </a:t>
            </a:r>
            <a:r>
              <a:rPr lang="en-US" sz="1200" b="0" dirty="0">
                <a:solidFill>
                  <a:schemeClr val="accent6"/>
                </a:solidFill>
                <a:latin typeface="Arial" pitchFamily="34" charset="0"/>
                <a:cs typeface="Arial" pitchFamily="34" charset="0"/>
              </a:rPr>
              <a:t>OR OTHER CONSEQUENTIAL DAMAGES ARISING FROM THE USE OF ANY INFORMATION </a:t>
            </a:r>
            <a:r>
              <a:rPr lang="en-US" sz="1200" b="0">
                <a:solidFill>
                  <a:schemeClr val="accent6"/>
                </a:solidFill>
                <a:latin typeface="Arial" pitchFamily="34" charset="0"/>
                <a:cs typeface="Arial" pitchFamily="34" charset="0"/>
              </a:rPr>
              <a:t>CONTAINED HEREIN, EVEN </a:t>
            </a:r>
            <a:r>
              <a:rPr lang="en-US" sz="1200" b="0" dirty="0">
                <a:solidFill>
                  <a:schemeClr val="accent6"/>
                </a:solidFill>
                <a:latin typeface="Arial" pitchFamily="34" charset="0"/>
                <a:cs typeface="Arial" pitchFamily="34" charset="0"/>
              </a:rPr>
              <a:t>IF SUPER </a:t>
            </a:r>
            <a:r>
              <a:rPr lang="en-US" sz="1200" b="0">
                <a:solidFill>
                  <a:schemeClr val="accent6"/>
                </a:solidFill>
                <a:latin typeface="Arial" pitchFamily="34" charset="0"/>
                <a:cs typeface="Arial" pitchFamily="34" charset="0"/>
              </a:rPr>
              <a:t>MICRO COMPUTER, Inc</a:t>
            </a:r>
            <a:r>
              <a:rPr lang="en-US" sz="1200" b="0" dirty="0">
                <a:solidFill>
                  <a:schemeClr val="accent6"/>
                </a:solidFill>
                <a:latin typeface="Arial" pitchFamily="34" charset="0"/>
                <a:cs typeface="Arial" pitchFamily="34" charset="0"/>
              </a:rPr>
              <a:t>. IS EXPRESSLY ADVISED OF THE POSSIBILITY OF SUCH DAMAGES.</a:t>
            </a:r>
          </a:p>
          <a:p>
            <a:r>
              <a:rPr lang="en-US" sz="1200" b="0" dirty="0">
                <a:solidFill>
                  <a:schemeClr val="accent6"/>
                </a:solidFill>
                <a:latin typeface="Arial" pitchFamily="34" charset="0"/>
                <a:cs typeface="Arial" pitchFamily="34" charset="0"/>
              </a:rPr>
              <a:t> </a:t>
            </a:r>
          </a:p>
          <a:p>
            <a:r>
              <a:rPr lang="en-US" sz="1200" b="1" dirty="0">
                <a:solidFill>
                  <a:schemeClr val="accent6"/>
                </a:solidFill>
                <a:latin typeface="Arial" pitchFamily="34" charset="0"/>
                <a:cs typeface="Arial" pitchFamily="34" charset="0"/>
              </a:rPr>
              <a:t>ATTRIBUTION</a:t>
            </a:r>
          </a:p>
          <a:p>
            <a:r>
              <a:rPr lang="en-US" sz="1200" b="0" dirty="0">
                <a:solidFill>
                  <a:schemeClr val="accent6"/>
                </a:solidFill>
                <a:latin typeface="Arial" pitchFamily="34" charset="0"/>
                <a:cs typeface="Arial" pitchFamily="34" charset="0"/>
              </a:rPr>
              <a:t>© 2018 Super </a:t>
            </a:r>
            <a:r>
              <a:rPr lang="en-US" sz="1200" b="0">
                <a:solidFill>
                  <a:schemeClr val="accent6"/>
                </a:solidFill>
                <a:latin typeface="Arial" pitchFamily="34" charset="0"/>
                <a:cs typeface="Arial" pitchFamily="34" charset="0"/>
              </a:rPr>
              <a:t>Micro Computer, Inc</a:t>
            </a:r>
            <a:r>
              <a:rPr lang="en-US" sz="1200" b="0" dirty="0">
                <a:solidFill>
                  <a:schemeClr val="accent6"/>
                </a:solidFill>
                <a:latin typeface="Arial" pitchFamily="34" charset="0"/>
                <a:cs typeface="Arial" pitchFamily="34" charset="0"/>
              </a:rPr>
              <a:t>.  All rights reserved.</a:t>
            </a:r>
          </a:p>
        </p:txBody>
      </p:sp>
      <p:pic>
        <p:nvPicPr>
          <p:cNvPr id="3" name="Picture 2" descr="C:\Users\PeterY\Desktop\Supermicro_GreenC_NewLogo_WhiteBackground.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7277" y="83284"/>
            <a:ext cx="1075267" cy="589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6841418"/>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075" name="Rectangle 3"/>
          <p:cNvSpPr>
            <a:spLocks noGrp="1" noChangeArrowheads="1"/>
          </p:cNvSpPr>
          <p:nvPr>
            <p:ph type="subTitle" idx="1" hasCustomPrompt="1"/>
          </p:nvPr>
        </p:nvSpPr>
        <p:spPr>
          <a:xfrm>
            <a:off x="2577323" y="2945595"/>
            <a:ext cx="7481076" cy="609600"/>
          </a:xfrm>
        </p:spPr>
        <p:txBody>
          <a:bodyPr/>
          <a:lstStyle>
            <a:lvl1pPr marL="0" indent="0" algn="ctr">
              <a:buFont typeface="Wingdings" pitchFamily="2" charset="2"/>
              <a:buNone/>
              <a:defRPr sz="2400" baseline="0">
                <a:solidFill>
                  <a:schemeClr val="accent6"/>
                </a:solidFill>
              </a:defRPr>
            </a:lvl1pPr>
          </a:lstStyle>
          <a:p>
            <a:r>
              <a:rPr lang="en-US" dirty="0"/>
              <a:t>Product Page Hyperlink</a:t>
            </a:r>
          </a:p>
        </p:txBody>
      </p:sp>
      <p:cxnSp>
        <p:nvCxnSpPr>
          <p:cNvPr id="3" name="Straight Connector 2"/>
          <p:cNvCxnSpPr/>
          <p:nvPr userDrawn="1"/>
        </p:nvCxnSpPr>
        <p:spPr>
          <a:xfrm>
            <a:off x="2540000" y="2843995"/>
            <a:ext cx="7518400"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4" name="Rectangle 3"/>
          <p:cNvSpPr/>
          <p:nvPr userDrawn="1"/>
        </p:nvSpPr>
        <p:spPr>
          <a:xfrm>
            <a:off x="4798274" y="2001747"/>
            <a:ext cx="3054041" cy="913007"/>
          </a:xfrm>
          <a:prstGeom prst="rect">
            <a:avLst/>
          </a:prstGeom>
        </p:spPr>
        <p:txBody>
          <a:bodyPr wrap="none">
            <a:spAutoFit/>
          </a:bodyPr>
          <a:lstStyle/>
          <a:p>
            <a:r>
              <a:rPr kumimoji="0" lang="en-US" sz="5333" b="1" i="0" u="none" strike="noStrike" kern="0" cap="none" spc="0" normalizeH="0" baseline="0" noProof="0" dirty="0">
                <a:ln>
                  <a:noFill/>
                </a:ln>
                <a:solidFill>
                  <a:schemeClr val="accent6"/>
                </a:solidFill>
                <a:effectLst/>
                <a:uLnTx/>
                <a:uFillTx/>
                <a:latin typeface="Arial Narrow" pitchFamily="34" charset="0"/>
                <a:ea typeface="+mj-ea"/>
                <a:cs typeface="+mj-cs"/>
              </a:rPr>
              <a:t>Thank You</a:t>
            </a:r>
            <a:endParaRPr lang="en-US" sz="3733" dirty="0">
              <a:solidFill>
                <a:schemeClr val="accent6"/>
              </a:solidFill>
            </a:endParaRPr>
          </a:p>
        </p:txBody>
      </p:sp>
      <p:sp>
        <p:nvSpPr>
          <p:cNvPr id="2" name="TextBox 1"/>
          <p:cNvSpPr txBox="1"/>
          <p:nvPr userDrawn="1"/>
        </p:nvSpPr>
        <p:spPr>
          <a:xfrm>
            <a:off x="2577323" y="3608706"/>
            <a:ext cx="7481075" cy="297454"/>
          </a:xfrm>
          <a:prstGeom prst="rect">
            <a:avLst/>
          </a:prstGeom>
          <a:noFill/>
        </p:spPr>
        <p:txBody>
          <a:bodyPr wrap="square" rtlCol="0">
            <a:spAutoFit/>
          </a:bodyPr>
          <a:lstStyle/>
          <a:p>
            <a:pPr algn="ctr"/>
            <a:r>
              <a:rPr lang="en-US" sz="1333" dirty="0">
                <a:solidFill>
                  <a:schemeClr val="accent6"/>
                </a:solidFill>
              </a:rPr>
              <a:t>For</a:t>
            </a:r>
            <a:r>
              <a:rPr lang="en-US" sz="1333" baseline="0" dirty="0">
                <a:solidFill>
                  <a:schemeClr val="accent6"/>
                </a:solidFill>
              </a:rPr>
              <a:t> </a:t>
            </a:r>
            <a:r>
              <a:rPr lang="en-US" sz="1333" baseline="0">
                <a:solidFill>
                  <a:schemeClr val="accent6"/>
                </a:solidFill>
              </a:rPr>
              <a:t>more information, visit </a:t>
            </a:r>
            <a:r>
              <a:rPr lang="en-US" sz="1333" baseline="0" dirty="0">
                <a:solidFill>
                  <a:schemeClr val="accent6"/>
                </a:solidFill>
              </a:rPr>
              <a:t>www.supermicro.com or contact marketing@supermicro.com</a:t>
            </a:r>
            <a:endParaRPr lang="en-US" sz="1333" dirty="0">
              <a:solidFill>
                <a:schemeClr val="accent6"/>
              </a:solidFill>
            </a:endParaRPr>
          </a:p>
        </p:txBody>
      </p:sp>
      <p:sp>
        <p:nvSpPr>
          <p:cNvPr id="9" name="TextBox 8"/>
          <p:cNvSpPr txBox="1"/>
          <p:nvPr userDrawn="1"/>
        </p:nvSpPr>
        <p:spPr>
          <a:xfrm>
            <a:off x="10464801" y="6488668"/>
            <a:ext cx="1745029" cy="338554"/>
          </a:xfrm>
          <a:prstGeom prst="rect">
            <a:avLst/>
          </a:prstGeom>
          <a:noFill/>
        </p:spPr>
        <p:txBody>
          <a:bodyPr wrap="none" rtlCol="0">
            <a:spAutoFit/>
          </a:bodyPr>
          <a:lstStyle/>
          <a:p>
            <a:r>
              <a:rPr lang="en-US" sz="1600" dirty="0">
                <a:solidFill>
                  <a:srgbClr val="32913F"/>
                </a:solidFill>
                <a:latin typeface="Arial Narrow" panose="020B0606020202030204" pitchFamily="34" charset="0"/>
              </a:rPr>
              <a:t>We Keep</a:t>
            </a:r>
            <a:r>
              <a:rPr lang="en-US" sz="1600" baseline="0" dirty="0">
                <a:solidFill>
                  <a:srgbClr val="32913F"/>
                </a:solidFill>
                <a:latin typeface="Arial Narrow" panose="020B0606020202030204" pitchFamily="34" charset="0"/>
              </a:rPr>
              <a:t> IT Green™</a:t>
            </a:r>
            <a:endParaRPr lang="en-US" sz="1600" dirty="0">
              <a:solidFill>
                <a:srgbClr val="32913F"/>
              </a:solidFill>
              <a:latin typeface="Arial Narrow" panose="020B0606020202030204" pitchFamily="34" charset="0"/>
            </a:endParaRPr>
          </a:p>
        </p:txBody>
      </p:sp>
    </p:spTree>
    <p:extLst>
      <p:ext uri="{BB962C8B-B14F-4D97-AF65-F5344CB8AC3E}">
        <p14:creationId xmlns:p14="http://schemas.microsoft.com/office/powerpoint/2010/main" val="129920628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ction Headin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5A69762-6A98-2246-89D8-94DF2A50DFB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1028"/>
          <a:stretch/>
        </p:blipFill>
        <p:spPr>
          <a:xfrm>
            <a:off x="-6627" y="0"/>
            <a:ext cx="12198627" cy="6858000"/>
          </a:xfrm>
          <a:prstGeom prst="rect">
            <a:avLst/>
          </a:prstGeom>
          <a:noFill/>
        </p:spPr>
      </p:pic>
      <p:sp>
        <p:nvSpPr>
          <p:cNvPr id="2" name="Title 1">
            <a:extLst>
              <a:ext uri="{FF2B5EF4-FFF2-40B4-BE49-F238E27FC236}">
                <a16:creationId xmlns:a16="http://schemas.microsoft.com/office/drawing/2014/main" id="{ECFA5C55-8D0C-BB4D-A4E5-95D790E9E12C}"/>
              </a:ext>
            </a:extLst>
          </p:cNvPr>
          <p:cNvSpPr>
            <a:spLocks noGrp="1"/>
          </p:cNvSpPr>
          <p:nvPr>
            <p:ph type="ctrTitle" hasCustomPrompt="1"/>
          </p:nvPr>
        </p:nvSpPr>
        <p:spPr>
          <a:xfrm>
            <a:off x="1524000" y="813443"/>
            <a:ext cx="9144000" cy="2387600"/>
          </a:xfrm>
          <a:effectLst>
            <a:glow>
              <a:schemeClr val="bg1"/>
            </a:glow>
            <a:outerShdw blurRad="317500" dist="50800" dir="5400000" algn="ctr" rotWithShape="0">
              <a:schemeClr val="bg1">
                <a:alpha val="90000"/>
              </a:schemeClr>
            </a:outerShdw>
          </a:effectLst>
        </p:spPr>
        <p:txBody>
          <a:bodyPr anchor="b">
            <a:normAutofit/>
          </a:bodyPr>
          <a:lstStyle>
            <a:lvl1pPr algn="l">
              <a:lnSpc>
                <a:spcPts val="5000"/>
              </a:lnSpc>
              <a:defRPr sz="5400">
                <a:solidFill>
                  <a:schemeClr val="accent6"/>
                </a:solidFill>
              </a:defRPr>
            </a:lvl1pPr>
          </a:lstStyle>
          <a:p>
            <a:r>
              <a:rPr lang="en-US" dirty="0"/>
              <a:t>Click to edit Section Heading</a:t>
            </a:r>
          </a:p>
        </p:txBody>
      </p:sp>
      <p:sp>
        <p:nvSpPr>
          <p:cNvPr id="3" name="Subtitle 2">
            <a:extLst>
              <a:ext uri="{FF2B5EF4-FFF2-40B4-BE49-F238E27FC236}">
                <a16:creationId xmlns:a16="http://schemas.microsoft.com/office/drawing/2014/main" id="{4613A5C1-A505-7641-BC53-A7A2CBE99D86}"/>
              </a:ext>
            </a:extLst>
          </p:cNvPr>
          <p:cNvSpPr>
            <a:spLocks noGrp="1"/>
          </p:cNvSpPr>
          <p:nvPr>
            <p:ph type="subTitle" idx="1" hasCustomPrompt="1"/>
          </p:nvPr>
        </p:nvSpPr>
        <p:spPr>
          <a:xfrm>
            <a:off x="1524000" y="3293118"/>
            <a:ext cx="9144000" cy="1655762"/>
          </a:xfrm>
          <a:effectLst>
            <a:outerShdw blurRad="317500" dist="50800" dir="5400000" algn="ctr" rotWithShape="0">
              <a:schemeClr val="bg1">
                <a:alpha val="90000"/>
              </a:schemeClr>
            </a:outerShdw>
          </a:effectLst>
        </p:spPr>
        <p:txBody>
          <a:bodyPr>
            <a:normAutofit/>
          </a:bodyPr>
          <a:lstStyle>
            <a:lvl1pPr marL="0" marR="0" indent="0" algn="l" defTabSz="914400" rtl="0" eaLnBrk="1" fontAlgn="auto" latinLnBrk="0" hangingPunct="1">
              <a:lnSpc>
                <a:spcPts val="1880"/>
              </a:lnSpc>
              <a:spcBef>
                <a:spcPts val="1000"/>
              </a:spcBef>
              <a:spcAft>
                <a:spcPts val="0"/>
              </a:spcAft>
              <a:buClr>
                <a:schemeClr val="accent1"/>
              </a:buClr>
              <a:buSzTx/>
              <a:buFont typeface="Arial" panose="020B0604020202020204" pitchFamily="34" charset="0"/>
              <a:buNone/>
              <a:tabLst/>
              <a:defRPr sz="22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90000"/>
              </a:lnSpc>
              <a:spcBef>
                <a:spcPts val="1000"/>
              </a:spcBef>
              <a:spcAft>
                <a:spcPts val="0"/>
              </a:spcAft>
              <a:buClr>
                <a:schemeClr val="accent1"/>
              </a:buClr>
              <a:buSzTx/>
              <a:buFont typeface="Arial" panose="020B0604020202020204" pitchFamily="34" charset="0"/>
              <a:buNone/>
              <a:tabLst/>
              <a:defRPr/>
            </a:pPr>
            <a:r>
              <a:rPr lang="en-US" dirty="0"/>
              <a:t>Subheading</a:t>
            </a:r>
          </a:p>
        </p:txBody>
      </p:sp>
      <p:sp>
        <p:nvSpPr>
          <p:cNvPr id="8" name="Date Placeholder 3">
            <a:extLst>
              <a:ext uri="{FF2B5EF4-FFF2-40B4-BE49-F238E27FC236}">
                <a16:creationId xmlns:a16="http://schemas.microsoft.com/office/drawing/2014/main" id="{634D18CC-753E-FD48-BCED-A9DA84828DB3}"/>
              </a:ext>
            </a:extLst>
          </p:cNvPr>
          <p:cNvSpPr>
            <a:spLocks noGrp="1"/>
          </p:cNvSpPr>
          <p:nvPr>
            <p:ph type="dt" sz="half" idx="2"/>
          </p:nvPr>
        </p:nvSpPr>
        <p:spPr>
          <a:xfrm>
            <a:off x="838200" y="6541477"/>
            <a:ext cx="3733800" cy="306580"/>
          </a:xfrm>
          <a:prstGeom prst="rect">
            <a:avLst/>
          </a:prstGeom>
        </p:spPr>
        <p:txBody>
          <a:bodyPr vert="horz" lIns="91440" tIns="45720" rIns="91440" bIns="45720" rtlCol="0" anchor="ctr"/>
          <a:lstStyle>
            <a:lvl1pPr algn="l">
              <a:defRPr sz="1000" b="0" i="0" spc="50" baseline="0">
                <a:solidFill>
                  <a:schemeClr val="bg1"/>
                </a:solidFill>
                <a:latin typeface="Arial Narrow" panose="020B0604020202020204" pitchFamily="34" charset="0"/>
              </a:defRPr>
            </a:lvl1pPr>
          </a:lstStyle>
          <a:p>
            <a:fld id="{C6C861DF-2B23-F147-ABD4-E599FD430CFA}" type="datetime1">
              <a:rPr lang="en-US" smtClean="0"/>
              <a:t>10/17/2021</a:t>
            </a:fld>
            <a:endParaRPr lang="en-US" dirty="0"/>
          </a:p>
        </p:txBody>
      </p:sp>
      <p:sp>
        <p:nvSpPr>
          <p:cNvPr id="9" name="Footer Placeholder 4">
            <a:extLst>
              <a:ext uri="{FF2B5EF4-FFF2-40B4-BE49-F238E27FC236}">
                <a16:creationId xmlns:a16="http://schemas.microsoft.com/office/drawing/2014/main" id="{7E55AD88-0F69-1744-AD2D-D5D284A2B750}"/>
              </a:ext>
            </a:extLst>
          </p:cNvPr>
          <p:cNvSpPr>
            <a:spLocks noGrp="1"/>
          </p:cNvSpPr>
          <p:nvPr>
            <p:ph type="ftr" sz="quarter" idx="3"/>
          </p:nvPr>
        </p:nvSpPr>
        <p:spPr>
          <a:xfrm>
            <a:off x="7620000" y="6541477"/>
            <a:ext cx="3733800" cy="306580"/>
          </a:xfrm>
          <a:prstGeom prst="rect">
            <a:avLst/>
          </a:prstGeom>
        </p:spPr>
        <p:txBody>
          <a:bodyPr vert="horz" lIns="91440" tIns="45720" rIns="91440" bIns="45720" rtlCol="0" anchor="ctr"/>
          <a:lstStyle>
            <a:lvl1pPr algn="ctr">
              <a:defRPr sz="1000" b="0" i="0" spc="50" baseline="0">
                <a:solidFill>
                  <a:schemeClr val="bg1"/>
                </a:solidFill>
                <a:latin typeface="Arial Narrow" panose="020B0604020202020204" pitchFamily="34" charset="0"/>
              </a:defRPr>
            </a:lvl1pPr>
          </a:lstStyle>
          <a:p>
            <a:pPr algn="r"/>
            <a:r>
              <a:rPr lang="en-US" dirty="0"/>
              <a:t>Better Faster Greener™  © 2021 Supermicro</a:t>
            </a:r>
          </a:p>
        </p:txBody>
      </p:sp>
      <p:sp>
        <p:nvSpPr>
          <p:cNvPr id="10" name="Slide Number Placeholder 5">
            <a:extLst>
              <a:ext uri="{FF2B5EF4-FFF2-40B4-BE49-F238E27FC236}">
                <a16:creationId xmlns:a16="http://schemas.microsoft.com/office/drawing/2014/main" id="{88D3A1A6-30E9-7344-BE51-E58E3F98A349}"/>
              </a:ext>
            </a:extLst>
          </p:cNvPr>
          <p:cNvSpPr>
            <a:spLocks noGrp="1"/>
          </p:cNvSpPr>
          <p:nvPr>
            <p:ph type="sldNum" sz="quarter" idx="4"/>
          </p:nvPr>
        </p:nvSpPr>
        <p:spPr>
          <a:xfrm>
            <a:off x="4724400" y="6541477"/>
            <a:ext cx="2743200" cy="306580"/>
          </a:xfrm>
          <a:prstGeom prst="rect">
            <a:avLst/>
          </a:prstGeom>
        </p:spPr>
        <p:txBody>
          <a:bodyPr vert="horz" lIns="91440" tIns="45720" rIns="91440" bIns="45720" rtlCol="0" anchor="ctr"/>
          <a:lstStyle>
            <a:lvl1pPr algn="ctr">
              <a:defRPr sz="1000" b="0" i="0" spc="50" baseline="0">
                <a:solidFill>
                  <a:schemeClr val="bg1"/>
                </a:solidFill>
                <a:latin typeface="Arial Narrow" panose="020B0604020202020204" pitchFamily="34" charset="0"/>
              </a:defRPr>
            </a:lvl1pPr>
          </a:lstStyle>
          <a:p>
            <a:fld id="{4CD8D1E7-0940-1443-9064-E7A6805360BC}" type="slidenum">
              <a:rPr lang="en-US" smtClean="0"/>
              <a:pPr/>
              <a:t>‹#›</a:t>
            </a:fld>
            <a:endParaRPr lang="en-US" dirty="0"/>
          </a:p>
        </p:txBody>
      </p:sp>
    </p:spTree>
    <p:extLst>
      <p:ext uri="{BB962C8B-B14F-4D97-AF65-F5344CB8AC3E}">
        <p14:creationId xmlns:p14="http://schemas.microsoft.com/office/powerpoint/2010/main" val="365008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訂版面配置">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E5714-F099-44F6-9D78-FC1F42EA1DA7}"/>
              </a:ext>
            </a:extLst>
          </p:cNvPr>
          <p:cNvSpPr>
            <a:spLocks noGrp="1"/>
          </p:cNvSpPr>
          <p:nvPr>
            <p:ph type="title"/>
          </p:nvPr>
        </p:nvSpPr>
        <p:spPr/>
        <p:txBody>
          <a:bodyPr/>
          <a:lstStyle/>
          <a:p>
            <a:r>
              <a:rPr lang="zh-TW" altLang="en-US"/>
              <a:t>按一下以編輯母片標題樣式</a:t>
            </a:r>
            <a:endParaRPr lang="en-US"/>
          </a:p>
        </p:txBody>
      </p:sp>
      <p:sp>
        <p:nvSpPr>
          <p:cNvPr id="3" name="Date Placeholder 2">
            <a:extLst>
              <a:ext uri="{FF2B5EF4-FFF2-40B4-BE49-F238E27FC236}">
                <a16:creationId xmlns:a16="http://schemas.microsoft.com/office/drawing/2014/main" id="{37DC5750-10A4-4FFC-9EB9-8B8D1ADD9ADA}"/>
              </a:ext>
            </a:extLst>
          </p:cNvPr>
          <p:cNvSpPr>
            <a:spLocks noGrp="1"/>
          </p:cNvSpPr>
          <p:nvPr>
            <p:ph type="dt" sz="half" idx="10"/>
          </p:nvPr>
        </p:nvSpPr>
        <p:spPr/>
        <p:txBody>
          <a:bodyPr/>
          <a:lstStyle/>
          <a:p>
            <a:fld id="{2AF100D4-4316-A84D-BCF2-A17C38343011}" type="datetime1">
              <a:rPr lang="en-US" smtClean="0"/>
              <a:t>10/17/2021</a:t>
            </a:fld>
            <a:endParaRPr lang="en-US" dirty="0"/>
          </a:p>
        </p:txBody>
      </p:sp>
      <p:sp>
        <p:nvSpPr>
          <p:cNvPr id="4" name="Footer Placeholder 3">
            <a:extLst>
              <a:ext uri="{FF2B5EF4-FFF2-40B4-BE49-F238E27FC236}">
                <a16:creationId xmlns:a16="http://schemas.microsoft.com/office/drawing/2014/main" id="{567C4072-D361-44BB-9C2A-034B0EBA7231}"/>
              </a:ext>
            </a:extLst>
          </p:cNvPr>
          <p:cNvSpPr>
            <a:spLocks noGrp="1"/>
          </p:cNvSpPr>
          <p:nvPr>
            <p:ph type="ftr" sz="quarter" idx="11"/>
          </p:nvPr>
        </p:nvSpPr>
        <p:spPr/>
        <p:txBody>
          <a:bodyPr/>
          <a:lstStyle/>
          <a:p>
            <a:pPr algn="r"/>
            <a:r>
              <a:rPr lang="en-US" dirty="0"/>
              <a:t>Better Faster Greener™  © 2021 Supermicro</a:t>
            </a:r>
          </a:p>
        </p:txBody>
      </p:sp>
      <p:sp>
        <p:nvSpPr>
          <p:cNvPr id="5" name="Slide Number Placeholder 4">
            <a:extLst>
              <a:ext uri="{FF2B5EF4-FFF2-40B4-BE49-F238E27FC236}">
                <a16:creationId xmlns:a16="http://schemas.microsoft.com/office/drawing/2014/main" id="{7F7F3965-E16A-4D3F-841F-1C589B6C68E0}"/>
              </a:ext>
            </a:extLst>
          </p:cNvPr>
          <p:cNvSpPr>
            <a:spLocks noGrp="1"/>
          </p:cNvSpPr>
          <p:nvPr>
            <p:ph type="sldNum" sz="quarter" idx="12"/>
          </p:nvPr>
        </p:nvSpPr>
        <p:spPr/>
        <p:txBody>
          <a:bodyPr/>
          <a:lstStyle/>
          <a:p>
            <a:fld id="{4CD8D1E7-0940-1443-9064-E7A6805360BC}" type="slidenum">
              <a:rPr lang="en-US" smtClean="0"/>
              <a:pPr/>
              <a:t>‹#›</a:t>
            </a:fld>
            <a:endParaRPr lang="en-US" dirty="0"/>
          </a:p>
        </p:txBody>
      </p:sp>
      <p:sp>
        <p:nvSpPr>
          <p:cNvPr id="8" name="Content Placeholder 11">
            <a:extLst>
              <a:ext uri="{FF2B5EF4-FFF2-40B4-BE49-F238E27FC236}">
                <a16:creationId xmlns:a16="http://schemas.microsoft.com/office/drawing/2014/main" id="{D0D0EFE7-D7F8-420E-9C22-B3F3B1752E44}"/>
              </a:ext>
            </a:extLst>
          </p:cNvPr>
          <p:cNvSpPr>
            <a:spLocks noGrp="1"/>
          </p:cNvSpPr>
          <p:nvPr>
            <p:ph sz="quarter" idx="13"/>
          </p:nvPr>
        </p:nvSpPr>
        <p:spPr>
          <a:xfrm>
            <a:off x="838201" y="1067678"/>
            <a:ext cx="10515600" cy="5235517"/>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Tree>
    <p:extLst>
      <p:ext uri="{BB962C8B-B14F-4D97-AF65-F5344CB8AC3E}">
        <p14:creationId xmlns:p14="http://schemas.microsoft.com/office/powerpoint/2010/main" val="2215873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E5714-F099-44F6-9D78-FC1F42EA1DA7}"/>
              </a:ext>
            </a:extLst>
          </p:cNvPr>
          <p:cNvSpPr>
            <a:spLocks noGrp="1"/>
          </p:cNvSpPr>
          <p:nvPr>
            <p:ph type="title"/>
          </p:nvPr>
        </p:nvSpPr>
        <p:spPr/>
        <p:txBody>
          <a:bodyPr/>
          <a:lstStyle/>
          <a:p>
            <a:r>
              <a:rPr lang="zh-TW" altLang="en-US"/>
              <a:t>按一下以編輯母片標題樣式</a:t>
            </a:r>
            <a:endParaRPr lang="en-US"/>
          </a:p>
        </p:txBody>
      </p:sp>
      <p:sp>
        <p:nvSpPr>
          <p:cNvPr id="3" name="Date Placeholder 2">
            <a:extLst>
              <a:ext uri="{FF2B5EF4-FFF2-40B4-BE49-F238E27FC236}">
                <a16:creationId xmlns:a16="http://schemas.microsoft.com/office/drawing/2014/main" id="{37DC5750-10A4-4FFC-9EB9-8B8D1ADD9ADA}"/>
              </a:ext>
            </a:extLst>
          </p:cNvPr>
          <p:cNvSpPr>
            <a:spLocks noGrp="1"/>
          </p:cNvSpPr>
          <p:nvPr>
            <p:ph type="dt" sz="half" idx="10"/>
          </p:nvPr>
        </p:nvSpPr>
        <p:spPr/>
        <p:txBody>
          <a:bodyPr/>
          <a:lstStyle/>
          <a:p>
            <a:fld id="{2AF100D4-4316-A84D-BCF2-A17C38343011}" type="datetime1">
              <a:rPr lang="en-US" smtClean="0"/>
              <a:t>10/17/2021</a:t>
            </a:fld>
            <a:endParaRPr lang="en-US" dirty="0"/>
          </a:p>
        </p:txBody>
      </p:sp>
      <p:sp>
        <p:nvSpPr>
          <p:cNvPr id="4" name="Footer Placeholder 3">
            <a:extLst>
              <a:ext uri="{FF2B5EF4-FFF2-40B4-BE49-F238E27FC236}">
                <a16:creationId xmlns:a16="http://schemas.microsoft.com/office/drawing/2014/main" id="{567C4072-D361-44BB-9C2A-034B0EBA7231}"/>
              </a:ext>
            </a:extLst>
          </p:cNvPr>
          <p:cNvSpPr>
            <a:spLocks noGrp="1"/>
          </p:cNvSpPr>
          <p:nvPr>
            <p:ph type="ftr" sz="quarter" idx="11"/>
          </p:nvPr>
        </p:nvSpPr>
        <p:spPr/>
        <p:txBody>
          <a:bodyPr/>
          <a:lstStyle/>
          <a:p>
            <a:pPr algn="r"/>
            <a:r>
              <a:rPr lang="en-US" dirty="0"/>
              <a:t>Better Faster Greener™  © 2021 Supermicro</a:t>
            </a:r>
          </a:p>
        </p:txBody>
      </p:sp>
      <p:sp>
        <p:nvSpPr>
          <p:cNvPr id="5" name="Slide Number Placeholder 4">
            <a:extLst>
              <a:ext uri="{FF2B5EF4-FFF2-40B4-BE49-F238E27FC236}">
                <a16:creationId xmlns:a16="http://schemas.microsoft.com/office/drawing/2014/main" id="{7F7F3965-E16A-4D3F-841F-1C589B6C68E0}"/>
              </a:ext>
            </a:extLst>
          </p:cNvPr>
          <p:cNvSpPr>
            <a:spLocks noGrp="1"/>
          </p:cNvSpPr>
          <p:nvPr>
            <p:ph type="sldNum" sz="quarter" idx="12"/>
          </p:nvPr>
        </p:nvSpPr>
        <p:spPr/>
        <p:txBody>
          <a:bodyPr/>
          <a:lstStyle/>
          <a:p>
            <a:fld id="{4CD8D1E7-0940-1443-9064-E7A6805360BC}" type="slidenum">
              <a:rPr lang="en-US" smtClean="0"/>
              <a:pPr/>
              <a:t>‹#›</a:t>
            </a:fld>
            <a:endParaRPr lang="en-US" dirty="0"/>
          </a:p>
        </p:txBody>
      </p:sp>
      <p:sp>
        <p:nvSpPr>
          <p:cNvPr id="6" name="TextBox 5">
            <a:extLst>
              <a:ext uri="{FF2B5EF4-FFF2-40B4-BE49-F238E27FC236}">
                <a16:creationId xmlns:a16="http://schemas.microsoft.com/office/drawing/2014/main" id="{3B456772-A35F-41E0-8063-38137B40120B}"/>
              </a:ext>
            </a:extLst>
          </p:cNvPr>
          <p:cNvSpPr txBox="1"/>
          <p:nvPr userDrawn="1"/>
        </p:nvSpPr>
        <p:spPr>
          <a:xfrm>
            <a:off x="0" y="-671"/>
            <a:ext cx="1043609" cy="230832"/>
          </a:xfrm>
          <a:prstGeom prst="rect">
            <a:avLst/>
          </a:prstGeom>
          <a:solidFill>
            <a:schemeClr val="accent4"/>
          </a:solidFill>
        </p:spPr>
        <p:txBody>
          <a:bodyPr wrap="square" rtlCol="0">
            <a:spAutoFit/>
          </a:bodyPr>
          <a:lstStyle/>
          <a:p>
            <a:pPr algn="ctr"/>
            <a:r>
              <a:rPr lang="en-US" sz="900" b="1" i="0" spc="60" baseline="0" dirty="0">
                <a:solidFill>
                  <a:schemeClr val="bg1"/>
                </a:solidFill>
                <a:latin typeface="Arial Narrow" panose="020B0604020202020204" pitchFamily="34" charset="0"/>
                <a:cs typeface="Arial Narrow" panose="020B0604020202020204" pitchFamily="34" charset="0"/>
              </a:rPr>
              <a:t>CONFIDENTIAL</a:t>
            </a:r>
          </a:p>
        </p:txBody>
      </p:sp>
      <p:sp>
        <p:nvSpPr>
          <p:cNvPr id="8" name="Content Placeholder 11">
            <a:extLst>
              <a:ext uri="{FF2B5EF4-FFF2-40B4-BE49-F238E27FC236}">
                <a16:creationId xmlns:a16="http://schemas.microsoft.com/office/drawing/2014/main" id="{D0D0EFE7-D7F8-420E-9C22-B3F3B1752E44}"/>
              </a:ext>
            </a:extLst>
          </p:cNvPr>
          <p:cNvSpPr>
            <a:spLocks noGrp="1"/>
          </p:cNvSpPr>
          <p:nvPr>
            <p:ph sz="quarter" idx="13"/>
          </p:nvPr>
        </p:nvSpPr>
        <p:spPr>
          <a:xfrm>
            <a:off x="838201" y="1067678"/>
            <a:ext cx="10515600" cy="5235517"/>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Tree>
    <p:extLst>
      <p:ext uri="{BB962C8B-B14F-4D97-AF65-F5344CB8AC3E}">
        <p14:creationId xmlns:p14="http://schemas.microsoft.com/office/powerpoint/2010/main" val="2721438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0B899-3C62-4AC5-B35A-4F09BD57DBB2}"/>
              </a:ext>
            </a:extLst>
          </p:cNvPr>
          <p:cNvSpPr>
            <a:spLocks noGrp="1"/>
          </p:cNvSpPr>
          <p:nvPr>
            <p:ph type="title"/>
          </p:nvPr>
        </p:nvSpPr>
        <p:spPr/>
        <p:txBody>
          <a:bodyPr/>
          <a:lstStyle/>
          <a:p>
            <a:r>
              <a:rPr lang="zh-TW" altLang="en-US"/>
              <a:t>按一下以編輯母片標題樣式</a:t>
            </a:r>
            <a:endParaRPr lang="en-US"/>
          </a:p>
        </p:txBody>
      </p:sp>
      <p:sp>
        <p:nvSpPr>
          <p:cNvPr id="3" name="Date Placeholder 2">
            <a:extLst>
              <a:ext uri="{FF2B5EF4-FFF2-40B4-BE49-F238E27FC236}">
                <a16:creationId xmlns:a16="http://schemas.microsoft.com/office/drawing/2014/main" id="{5BC37FC2-549C-4D2B-8C84-79228455B5DF}"/>
              </a:ext>
            </a:extLst>
          </p:cNvPr>
          <p:cNvSpPr>
            <a:spLocks noGrp="1"/>
          </p:cNvSpPr>
          <p:nvPr>
            <p:ph type="dt" sz="half" idx="10"/>
          </p:nvPr>
        </p:nvSpPr>
        <p:spPr/>
        <p:txBody>
          <a:bodyPr/>
          <a:lstStyle/>
          <a:p>
            <a:fld id="{2AF100D4-4316-A84D-BCF2-A17C38343011}" type="datetime1">
              <a:rPr lang="en-US" smtClean="0"/>
              <a:t>10/17/2021</a:t>
            </a:fld>
            <a:endParaRPr lang="en-US" dirty="0"/>
          </a:p>
        </p:txBody>
      </p:sp>
      <p:sp>
        <p:nvSpPr>
          <p:cNvPr id="4" name="Footer Placeholder 3">
            <a:extLst>
              <a:ext uri="{FF2B5EF4-FFF2-40B4-BE49-F238E27FC236}">
                <a16:creationId xmlns:a16="http://schemas.microsoft.com/office/drawing/2014/main" id="{94AF77F9-612F-4EE9-AE91-FC8DAE8F945D}"/>
              </a:ext>
            </a:extLst>
          </p:cNvPr>
          <p:cNvSpPr>
            <a:spLocks noGrp="1"/>
          </p:cNvSpPr>
          <p:nvPr>
            <p:ph type="ftr" sz="quarter" idx="11"/>
          </p:nvPr>
        </p:nvSpPr>
        <p:spPr/>
        <p:txBody>
          <a:bodyPr/>
          <a:lstStyle/>
          <a:p>
            <a:pPr algn="r"/>
            <a:r>
              <a:rPr lang="en-US" dirty="0"/>
              <a:t>Better Faster Greener™  © 2021 Supermicro</a:t>
            </a:r>
          </a:p>
        </p:txBody>
      </p:sp>
      <p:sp>
        <p:nvSpPr>
          <p:cNvPr id="5" name="Slide Number Placeholder 4">
            <a:extLst>
              <a:ext uri="{FF2B5EF4-FFF2-40B4-BE49-F238E27FC236}">
                <a16:creationId xmlns:a16="http://schemas.microsoft.com/office/drawing/2014/main" id="{1A02D5A5-CFA0-4AE6-92DE-8FC4A23EA77D}"/>
              </a:ext>
            </a:extLst>
          </p:cNvPr>
          <p:cNvSpPr>
            <a:spLocks noGrp="1"/>
          </p:cNvSpPr>
          <p:nvPr>
            <p:ph type="sldNum" sz="quarter" idx="12"/>
          </p:nvPr>
        </p:nvSpPr>
        <p:spPr/>
        <p:txBody>
          <a:bodyPr/>
          <a:lstStyle/>
          <a:p>
            <a:fld id="{4CD8D1E7-0940-1443-9064-E7A6805360BC}" type="slidenum">
              <a:rPr lang="en-US" smtClean="0"/>
              <a:pPr/>
              <a:t>‹#›</a:t>
            </a:fld>
            <a:endParaRPr lang="en-US" dirty="0"/>
          </a:p>
        </p:txBody>
      </p:sp>
    </p:spTree>
    <p:extLst>
      <p:ext uri="{BB962C8B-B14F-4D97-AF65-F5344CB8AC3E}">
        <p14:creationId xmlns:p14="http://schemas.microsoft.com/office/powerpoint/2010/main" val="1545938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9115E-5AD3-4F07-B6E9-1BB1D67D130F}"/>
              </a:ext>
            </a:extLst>
          </p:cNvPr>
          <p:cNvSpPr>
            <a:spLocks noGrp="1"/>
          </p:cNvSpPr>
          <p:nvPr>
            <p:ph type="title" hasCustomPrompt="1"/>
          </p:nvPr>
        </p:nvSpPr>
        <p:spPr/>
        <p:txBody>
          <a:bodyPr/>
          <a:lstStyle>
            <a:lvl1pPr>
              <a:defRPr/>
            </a:lvl1pPr>
          </a:lstStyle>
          <a:p>
            <a:r>
              <a:rPr lang="en-US" dirty="0"/>
              <a:t>Color Palette</a:t>
            </a:r>
          </a:p>
        </p:txBody>
      </p:sp>
      <p:sp>
        <p:nvSpPr>
          <p:cNvPr id="3" name="Date Placeholder 2">
            <a:extLst>
              <a:ext uri="{FF2B5EF4-FFF2-40B4-BE49-F238E27FC236}">
                <a16:creationId xmlns:a16="http://schemas.microsoft.com/office/drawing/2014/main" id="{DBA187CB-10EB-4B8B-A659-0349D11167F1}"/>
              </a:ext>
            </a:extLst>
          </p:cNvPr>
          <p:cNvSpPr>
            <a:spLocks noGrp="1"/>
          </p:cNvSpPr>
          <p:nvPr>
            <p:ph type="dt" sz="half" idx="10"/>
          </p:nvPr>
        </p:nvSpPr>
        <p:spPr/>
        <p:txBody>
          <a:bodyPr/>
          <a:lstStyle/>
          <a:p>
            <a:fld id="{2AF100D4-4316-A84D-BCF2-A17C38343011}" type="datetime1">
              <a:rPr lang="en-US" smtClean="0"/>
              <a:t>10/17/2021</a:t>
            </a:fld>
            <a:endParaRPr lang="en-US" dirty="0"/>
          </a:p>
        </p:txBody>
      </p:sp>
      <p:sp>
        <p:nvSpPr>
          <p:cNvPr id="4" name="Footer Placeholder 3">
            <a:extLst>
              <a:ext uri="{FF2B5EF4-FFF2-40B4-BE49-F238E27FC236}">
                <a16:creationId xmlns:a16="http://schemas.microsoft.com/office/drawing/2014/main" id="{3A48E048-58C1-4C7D-AF93-90E315847059}"/>
              </a:ext>
            </a:extLst>
          </p:cNvPr>
          <p:cNvSpPr>
            <a:spLocks noGrp="1"/>
          </p:cNvSpPr>
          <p:nvPr>
            <p:ph type="ftr" sz="quarter" idx="11"/>
          </p:nvPr>
        </p:nvSpPr>
        <p:spPr/>
        <p:txBody>
          <a:bodyPr/>
          <a:lstStyle/>
          <a:p>
            <a:pPr algn="r"/>
            <a:r>
              <a:rPr lang="en-US" dirty="0"/>
              <a:t>Better Faster Greener™  © 2021 Supermicro</a:t>
            </a:r>
          </a:p>
        </p:txBody>
      </p:sp>
      <p:sp>
        <p:nvSpPr>
          <p:cNvPr id="5" name="Slide Number Placeholder 4">
            <a:extLst>
              <a:ext uri="{FF2B5EF4-FFF2-40B4-BE49-F238E27FC236}">
                <a16:creationId xmlns:a16="http://schemas.microsoft.com/office/drawing/2014/main" id="{3502C54F-A3AF-4383-97BB-2B854C9AF25E}"/>
              </a:ext>
            </a:extLst>
          </p:cNvPr>
          <p:cNvSpPr>
            <a:spLocks noGrp="1"/>
          </p:cNvSpPr>
          <p:nvPr>
            <p:ph type="sldNum" sz="quarter" idx="12"/>
          </p:nvPr>
        </p:nvSpPr>
        <p:spPr/>
        <p:txBody>
          <a:bodyPr/>
          <a:lstStyle/>
          <a:p>
            <a:fld id="{4CD8D1E7-0940-1443-9064-E7A6805360BC}" type="slidenum">
              <a:rPr lang="en-US" smtClean="0"/>
              <a:pPr/>
              <a:t>‹#›</a:t>
            </a:fld>
            <a:endParaRPr lang="en-US" dirty="0"/>
          </a:p>
        </p:txBody>
      </p:sp>
      <p:sp>
        <p:nvSpPr>
          <p:cNvPr id="6" name="Text Box 21">
            <a:extLst>
              <a:ext uri="{FF2B5EF4-FFF2-40B4-BE49-F238E27FC236}">
                <a16:creationId xmlns:a16="http://schemas.microsoft.com/office/drawing/2014/main" id="{7735409C-AC91-4C03-A4A4-43351A6AAE7E}"/>
              </a:ext>
            </a:extLst>
          </p:cNvPr>
          <p:cNvSpPr txBox="1">
            <a:spLocks noChangeArrowheads="1"/>
          </p:cNvSpPr>
          <p:nvPr userDrawn="1"/>
        </p:nvSpPr>
        <p:spPr bwMode="auto">
          <a:xfrm>
            <a:off x="846726" y="1471245"/>
            <a:ext cx="2131994" cy="348557"/>
          </a:xfrm>
          <a:prstGeom prst="rect">
            <a:avLst/>
          </a:prstGeom>
          <a:noFill/>
          <a:ln w="9525" algn="ctr">
            <a:noFill/>
            <a:miter lim="800000"/>
            <a:headEnd/>
            <a:tailEnd/>
          </a:ln>
        </p:spPr>
        <p:txBody>
          <a:bodyPr wrap="square">
            <a:spAutoFit/>
          </a:bodyPr>
          <a:lstStyle/>
          <a:p>
            <a:pPr defTabSz="820738">
              <a:lnSpc>
                <a:spcPct val="90000"/>
              </a:lnSpc>
            </a:pPr>
            <a:r>
              <a:rPr lang="en-US" b="0" i="0" dirty="0">
                <a:solidFill>
                  <a:schemeClr val="tx2"/>
                </a:solidFill>
                <a:latin typeface="Arial Narrow" panose="020B0604020202020204" pitchFamily="34" charset="0"/>
              </a:rPr>
              <a:t>Identity/Dynamic</a:t>
            </a:r>
          </a:p>
        </p:txBody>
      </p:sp>
      <p:sp>
        <p:nvSpPr>
          <p:cNvPr id="7" name="Rectangle 6">
            <a:extLst>
              <a:ext uri="{FF2B5EF4-FFF2-40B4-BE49-F238E27FC236}">
                <a16:creationId xmlns:a16="http://schemas.microsoft.com/office/drawing/2014/main" id="{352A5D95-8BD6-44D5-978B-C830F393DD43}"/>
              </a:ext>
            </a:extLst>
          </p:cNvPr>
          <p:cNvSpPr>
            <a:spLocks noChangeArrowheads="1"/>
          </p:cNvSpPr>
          <p:nvPr userDrawn="1"/>
        </p:nvSpPr>
        <p:spPr bwMode="auto">
          <a:xfrm>
            <a:off x="6942076" y="4384781"/>
            <a:ext cx="812588" cy="609600"/>
          </a:xfrm>
          <a:prstGeom prst="rect">
            <a:avLst/>
          </a:prstGeom>
          <a:solidFill>
            <a:srgbClr val="F4F4F4"/>
          </a:solidFill>
          <a:ln w="9525" algn="ctr">
            <a:noFill/>
            <a:miter lim="800000"/>
            <a:headEnd/>
            <a:tailEnd/>
          </a:ln>
        </p:spPr>
        <p:txBody>
          <a:bodyPr wrap="none" anchor="ctr"/>
          <a:lstStyle/>
          <a:p>
            <a:endParaRPr lang="en-US" b="0" i="0" dirty="0">
              <a:solidFill>
                <a:srgbClr val="8786B0"/>
              </a:solidFill>
              <a:latin typeface="Arial Narrow" panose="020B0604020202020204" pitchFamily="34" charset="0"/>
            </a:endParaRPr>
          </a:p>
        </p:txBody>
      </p:sp>
      <p:sp>
        <p:nvSpPr>
          <p:cNvPr id="8" name="Text Box 12">
            <a:extLst>
              <a:ext uri="{FF2B5EF4-FFF2-40B4-BE49-F238E27FC236}">
                <a16:creationId xmlns:a16="http://schemas.microsoft.com/office/drawing/2014/main" id="{2A7B2719-EB40-456C-B968-B1D8C8A2A603}"/>
              </a:ext>
            </a:extLst>
          </p:cNvPr>
          <p:cNvSpPr txBox="1">
            <a:spLocks noChangeArrowheads="1"/>
          </p:cNvSpPr>
          <p:nvPr userDrawn="1"/>
        </p:nvSpPr>
        <p:spPr bwMode="auto">
          <a:xfrm>
            <a:off x="6881768" y="5138222"/>
            <a:ext cx="933206" cy="590931"/>
          </a:xfrm>
          <a:prstGeom prst="rect">
            <a:avLst/>
          </a:prstGeom>
          <a:noFill/>
          <a:ln w="9525" algn="ctr">
            <a:noFill/>
            <a:miter lim="800000"/>
            <a:headEnd/>
            <a:tailEnd/>
          </a:ln>
        </p:spPr>
        <p:txBody>
          <a:bodyPr>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- 244</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- 244</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- 244</a:t>
            </a:r>
          </a:p>
        </p:txBody>
      </p:sp>
      <p:sp>
        <p:nvSpPr>
          <p:cNvPr id="9" name="Rectangle 6">
            <a:extLst>
              <a:ext uri="{FF2B5EF4-FFF2-40B4-BE49-F238E27FC236}">
                <a16:creationId xmlns:a16="http://schemas.microsoft.com/office/drawing/2014/main" id="{9FD0CAA8-38B7-4B66-9E8B-510B39C7C957}"/>
              </a:ext>
            </a:extLst>
          </p:cNvPr>
          <p:cNvSpPr>
            <a:spLocks noChangeArrowheads="1"/>
          </p:cNvSpPr>
          <p:nvPr userDrawn="1"/>
        </p:nvSpPr>
        <p:spPr bwMode="auto">
          <a:xfrm>
            <a:off x="6942076" y="2047023"/>
            <a:ext cx="812588" cy="609600"/>
          </a:xfrm>
          <a:prstGeom prst="rect">
            <a:avLst/>
          </a:prstGeom>
          <a:solidFill>
            <a:srgbClr val="462D84"/>
          </a:solidFill>
          <a:ln w="9525" algn="ctr">
            <a:noFill/>
            <a:miter lim="800000"/>
            <a:headEnd/>
            <a:tailEnd/>
          </a:ln>
        </p:spPr>
        <p:txBody>
          <a:bodyPr wrap="none" anchor="ctr"/>
          <a:lstStyle/>
          <a:p>
            <a:endParaRPr lang="en-US" b="0" i="0" dirty="0">
              <a:solidFill>
                <a:srgbClr val="8786B0"/>
              </a:solidFill>
              <a:latin typeface="Arial Narrow" panose="020B0604020202020204" pitchFamily="34" charset="0"/>
            </a:endParaRPr>
          </a:p>
        </p:txBody>
      </p:sp>
      <p:sp>
        <p:nvSpPr>
          <p:cNvPr id="10" name="Text Box 12">
            <a:extLst>
              <a:ext uri="{FF2B5EF4-FFF2-40B4-BE49-F238E27FC236}">
                <a16:creationId xmlns:a16="http://schemas.microsoft.com/office/drawing/2014/main" id="{520D9549-D6AB-451D-BF56-C8052AFF96FE}"/>
              </a:ext>
            </a:extLst>
          </p:cNvPr>
          <p:cNvSpPr txBox="1">
            <a:spLocks noChangeArrowheads="1"/>
          </p:cNvSpPr>
          <p:nvPr userDrawn="1"/>
        </p:nvSpPr>
        <p:spPr bwMode="auto">
          <a:xfrm>
            <a:off x="6881768" y="2771345"/>
            <a:ext cx="933206" cy="590931"/>
          </a:xfrm>
          <a:prstGeom prst="rect">
            <a:avLst/>
          </a:prstGeom>
          <a:noFill/>
          <a:ln w="9525" algn="ctr">
            <a:noFill/>
            <a:miter lim="800000"/>
            <a:headEnd/>
            <a:tailEnd/>
          </a:ln>
        </p:spPr>
        <p:txBody>
          <a:bodyPr>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- 70</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- 45</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- 132</a:t>
            </a:r>
          </a:p>
        </p:txBody>
      </p:sp>
      <p:sp>
        <p:nvSpPr>
          <p:cNvPr id="11" name="Rectangle 8">
            <a:extLst>
              <a:ext uri="{FF2B5EF4-FFF2-40B4-BE49-F238E27FC236}">
                <a16:creationId xmlns:a16="http://schemas.microsoft.com/office/drawing/2014/main" id="{0CFD0E11-3E53-49D3-B176-2E03C42A41A9}"/>
              </a:ext>
            </a:extLst>
          </p:cNvPr>
          <p:cNvSpPr>
            <a:spLocks noChangeArrowheads="1"/>
          </p:cNvSpPr>
          <p:nvPr userDrawn="1"/>
        </p:nvSpPr>
        <p:spPr bwMode="auto">
          <a:xfrm>
            <a:off x="2139691" y="2047023"/>
            <a:ext cx="812588" cy="609600"/>
          </a:xfrm>
          <a:prstGeom prst="rect">
            <a:avLst/>
          </a:prstGeom>
          <a:solidFill>
            <a:srgbClr val="FFA400"/>
          </a:solidFill>
          <a:ln w="9525" algn="ctr">
            <a:noFill/>
            <a:miter lim="800000"/>
            <a:headEnd/>
            <a:tailEnd/>
          </a:ln>
        </p:spPr>
        <p:txBody>
          <a:bodyPr wrap="none" anchor="ctr"/>
          <a:lstStyle/>
          <a:p>
            <a:endParaRPr lang="en-US" b="0" i="0" dirty="0">
              <a:latin typeface="Arial Narrow" panose="020B0604020202020204" pitchFamily="34" charset="0"/>
            </a:endParaRPr>
          </a:p>
        </p:txBody>
      </p:sp>
      <p:sp>
        <p:nvSpPr>
          <p:cNvPr id="12" name="Text Box 17">
            <a:extLst>
              <a:ext uri="{FF2B5EF4-FFF2-40B4-BE49-F238E27FC236}">
                <a16:creationId xmlns:a16="http://schemas.microsoft.com/office/drawing/2014/main" id="{47C97710-AEBC-4324-95F6-5D0BBD007A4B}"/>
              </a:ext>
            </a:extLst>
          </p:cNvPr>
          <p:cNvSpPr txBox="1">
            <a:spLocks noChangeArrowheads="1"/>
          </p:cNvSpPr>
          <p:nvPr userDrawn="1"/>
        </p:nvSpPr>
        <p:spPr bwMode="auto">
          <a:xfrm>
            <a:off x="2081703" y="2771345"/>
            <a:ext cx="1066362" cy="590931"/>
          </a:xfrm>
          <a:prstGeom prst="rect">
            <a:avLst/>
          </a:prstGeom>
          <a:noFill/>
          <a:ln w="9525" algn="ctr">
            <a:noFill/>
            <a:miter lim="800000"/>
            <a:headEnd/>
            <a:tailEnd/>
          </a:ln>
        </p:spPr>
        <p:txBody>
          <a:bodyPr wrap="square">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- 255</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- 164</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- 0</a:t>
            </a:r>
          </a:p>
        </p:txBody>
      </p:sp>
      <p:sp>
        <p:nvSpPr>
          <p:cNvPr id="13" name="Rectangle 10">
            <a:extLst>
              <a:ext uri="{FF2B5EF4-FFF2-40B4-BE49-F238E27FC236}">
                <a16:creationId xmlns:a16="http://schemas.microsoft.com/office/drawing/2014/main" id="{C7DADFA5-E275-45B5-899B-A9C70211D982}"/>
              </a:ext>
            </a:extLst>
          </p:cNvPr>
          <p:cNvSpPr>
            <a:spLocks noChangeArrowheads="1"/>
          </p:cNvSpPr>
          <p:nvPr userDrawn="1"/>
        </p:nvSpPr>
        <p:spPr bwMode="auto">
          <a:xfrm>
            <a:off x="2139691" y="4384781"/>
            <a:ext cx="812588" cy="609600"/>
          </a:xfrm>
          <a:prstGeom prst="rect">
            <a:avLst/>
          </a:prstGeom>
          <a:solidFill>
            <a:srgbClr val="76777A"/>
          </a:solidFill>
          <a:ln w="9525" algn="ctr">
            <a:noFill/>
            <a:miter lim="800000"/>
            <a:headEnd/>
            <a:tailEnd/>
          </a:ln>
        </p:spPr>
        <p:txBody>
          <a:bodyPr wrap="none" anchor="ctr"/>
          <a:lstStyle/>
          <a:p>
            <a:endParaRPr lang="en-US" b="0" i="0" dirty="0">
              <a:latin typeface="Arial Narrow" panose="020B0604020202020204" pitchFamily="34" charset="0"/>
            </a:endParaRPr>
          </a:p>
        </p:txBody>
      </p:sp>
      <p:sp>
        <p:nvSpPr>
          <p:cNvPr id="14" name="Text Box 15">
            <a:extLst>
              <a:ext uri="{FF2B5EF4-FFF2-40B4-BE49-F238E27FC236}">
                <a16:creationId xmlns:a16="http://schemas.microsoft.com/office/drawing/2014/main" id="{3D44977A-A3FA-4142-A1ED-D2BB532B4A95}"/>
              </a:ext>
            </a:extLst>
          </p:cNvPr>
          <p:cNvSpPr txBox="1">
            <a:spLocks noChangeArrowheads="1"/>
          </p:cNvSpPr>
          <p:nvPr userDrawn="1"/>
        </p:nvSpPr>
        <p:spPr bwMode="auto">
          <a:xfrm>
            <a:off x="2045514" y="5138222"/>
            <a:ext cx="933206" cy="590931"/>
          </a:xfrm>
          <a:prstGeom prst="rect">
            <a:avLst/>
          </a:prstGeom>
          <a:noFill/>
          <a:ln w="9525" algn="ctr">
            <a:noFill/>
            <a:miter lim="800000"/>
            <a:headEnd/>
            <a:tailEnd/>
          </a:ln>
        </p:spPr>
        <p:txBody>
          <a:bodyPr>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- 118</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- 119</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- 122</a:t>
            </a:r>
          </a:p>
        </p:txBody>
      </p:sp>
      <p:sp>
        <p:nvSpPr>
          <p:cNvPr id="15" name="Rectangle 7">
            <a:extLst>
              <a:ext uri="{FF2B5EF4-FFF2-40B4-BE49-F238E27FC236}">
                <a16:creationId xmlns:a16="http://schemas.microsoft.com/office/drawing/2014/main" id="{794C0BBE-FEBB-4997-AF83-7DD5083888FC}"/>
              </a:ext>
            </a:extLst>
          </p:cNvPr>
          <p:cNvSpPr>
            <a:spLocks noChangeArrowheads="1"/>
          </p:cNvSpPr>
          <p:nvPr userDrawn="1"/>
        </p:nvSpPr>
        <p:spPr bwMode="auto">
          <a:xfrm>
            <a:off x="5741481" y="2047023"/>
            <a:ext cx="812588" cy="609600"/>
          </a:xfrm>
          <a:prstGeom prst="rect">
            <a:avLst/>
          </a:prstGeom>
          <a:solidFill>
            <a:srgbClr val="1082C4"/>
          </a:solidFill>
          <a:ln w="9525" algn="ctr">
            <a:noFill/>
            <a:miter lim="800000"/>
            <a:headEnd/>
            <a:tailEnd/>
          </a:ln>
        </p:spPr>
        <p:txBody>
          <a:bodyPr wrap="none" anchor="ctr"/>
          <a:lstStyle/>
          <a:p>
            <a:endParaRPr lang="en-US" b="0" i="0" dirty="0">
              <a:latin typeface="Arial Narrow" panose="020B0604020202020204" pitchFamily="34" charset="0"/>
            </a:endParaRPr>
          </a:p>
        </p:txBody>
      </p:sp>
      <p:sp>
        <p:nvSpPr>
          <p:cNvPr id="16" name="Text Box 13">
            <a:extLst>
              <a:ext uri="{FF2B5EF4-FFF2-40B4-BE49-F238E27FC236}">
                <a16:creationId xmlns:a16="http://schemas.microsoft.com/office/drawing/2014/main" id="{365ED05F-4A46-40FE-B791-607C486D307C}"/>
              </a:ext>
            </a:extLst>
          </p:cNvPr>
          <p:cNvSpPr txBox="1">
            <a:spLocks noChangeArrowheads="1"/>
          </p:cNvSpPr>
          <p:nvPr userDrawn="1"/>
        </p:nvSpPr>
        <p:spPr bwMode="auto">
          <a:xfrm>
            <a:off x="5715039" y="2771345"/>
            <a:ext cx="933208" cy="590931"/>
          </a:xfrm>
          <a:prstGeom prst="rect">
            <a:avLst/>
          </a:prstGeom>
          <a:noFill/>
          <a:ln w="9525" algn="ctr">
            <a:noFill/>
            <a:miter lim="800000"/>
            <a:headEnd/>
            <a:tailEnd/>
          </a:ln>
        </p:spPr>
        <p:txBody>
          <a:bodyPr>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- 16</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- 130</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- 196</a:t>
            </a:r>
          </a:p>
        </p:txBody>
      </p:sp>
      <p:sp>
        <p:nvSpPr>
          <p:cNvPr id="17" name="Rectangle 6">
            <a:extLst>
              <a:ext uri="{FF2B5EF4-FFF2-40B4-BE49-F238E27FC236}">
                <a16:creationId xmlns:a16="http://schemas.microsoft.com/office/drawing/2014/main" id="{492DBE43-A5BB-4C6D-AA41-67CEA614481E}"/>
              </a:ext>
            </a:extLst>
          </p:cNvPr>
          <p:cNvSpPr>
            <a:spLocks noChangeArrowheads="1"/>
          </p:cNvSpPr>
          <p:nvPr userDrawn="1"/>
        </p:nvSpPr>
        <p:spPr bwMode="auto">
          <a:xfrm>
            <a:off x="5741481" y="4384781"/>
            <a:ext cx="812588" cy="609600"/>
          </a:xfrm>
          <a:prstGeom prst="rect">
            <a:avLst/>
          </a:prstGeom>
          <a:solidFill>
            <a:srgbClr val="D9D8D6"/>
          </a:solidFill>
          <a:ln w="9525" algn="ctr">
            <a:noFill/>
            <a:miter lim="800000"/>
            <a:headEnd/>
            <a:tailEnd/>
          </a:ln>
        </p:spPr>
        <p:txBody>
          <a:bodyPr wrap="none" anchor="ctr"/>
          <a:lstStyle/>
          <a:p>
            <a:endParaRPr lang="en-US" b="0" i="0" dirty="0">
              <a:solidFill>
                <a:srgbClr val="8786B0"/>
              </a:solidFill>
              <a:latin typeface="Arial Narrow" panose="020B0604020202020204" pitchFamily="34" charset="0"/>
            </a:endParaRPr>
          </a:p>
        </p:txBody>
      </p:sp>
      <p:sp>
        <p:nvSpPr>
          <p:cNvPr id="18" name="Text Box 12">
            <a:extLst>
              <a:ext uri="{FF2B5EF4-FFF2-40B4-BE49-F238E27FC236}">
                <a16:creationId xmlns:a16="http://schemas.microsoft.com/office/drawing/2014/main" id="{95902D75-31C8-44B0-AEC0-CF637945328E}"/>
              </a:ext>
            </a:extLst>
          </p:cNvPr>
          <p:cNvSpPr txBox="1">
            <a:spLocks noChangeArrowheads="1"/>
          </p:cNvSpPr>
          <p:nvPr userDrawn="1"/>
        </p:nvSpPr>
        <p:spPr bwMode="auto">
          <a:xfrm>
            <a:off x="5715042" y="5138222"/>
            <a:ext cx="933206" cy="590931"/>
          </a:xfrm>
          <a:prstGeom prst="rect">
            <a:avLst/>
          </a:prstGeom>
          <a:noFill/>
          <a:ln w="9525" algn="ctr">
            <a:noFill/>
            <a:miter lim="800000"/>
            <a:headEnd/>
            <a:tailEnd/>
          </a:ln>
        </p:spPr>
        <p:txBody>
          <a:bodyPr>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- 217</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- 216</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- 214</a:t>
            </a:r>
          </a:p>
        </p:txBody>
      </p:sp>
      <p:sp>
        <p:nvSpPr>
          <p:cNvPr id="19" name="Rectangle 10">
            <a:extLst>
              <a:ext uri="{FF2B5EF4-FFF2-40B4-BE49-F238E27FC236}">
                <a16:creationId xmlns:a16="http://schemas.microsoft.com/office/drawing/2014/main" id="{B9DB752B-94DD-48DD-97F1-8CF014604178}"/>
              </a:ext>
            </a:extLst>
          </p:cNvPr>
          <p:cNvSpPr>
            <a:spLocks noChangeArrowheads="1"/>
          </p:cNvSpPr>
          <p:nvPr userDrawn="1"/>
        </p:nvSpPr>
        <p:spPr bwMode="auto">
          <a:xfrm>
            <a:off x="3340288" y="2047023"/>
            <a:ext cx="812588" cy="609600"/>
          </a:xfrm>
          <a:prstGeom prst="rect">
            <a:avLst/>
          </a:prstGeom>
          <a:solidFill>
            <a:srgbClr val="009739"/>
          </a:solidFill>
          <a:ln w="9525" algn="ctr">
            <a:noFill/>
            <a:miter lim="800000"/>
            <a:headEnd/>
            <a:tailEnd/>
          </a:ln>
        </p:spPr>
        <p:txBody>
          <a:bodyPr wrap="none" anchor="ctr"/>
          <a:lstStyle/>
          <a:p>
            <a:endParaRPr lang="en-US" b="0" i="0" dirty="0">
              <a:latin typeface="Arial Narrow" panose="020B0604020202020204" pitchFamily="34" charset="0"/>
            </a:endParaRPr>
          </a:p>
        </p:txBody>
      </p:sp>
      <p:sp>
        <p:nvSpPr>
          <p:cNvPr id="20" name="Text Box 15">
            <a:extLst>
              <a:ext uri="{FF2B5EF4-FFF2-40B4-BE49-F238E27FC236}">
                <a16:creationId xmlns:a16="http://schemas.microsoft.com/office/drawing/2014/main" id="{C887C9B6-A9C5-412A-93D5-1F5247C43E64}"/>
              </a:ext>
            </a:extLst>
          </p:cNvPr>
          <p:cNvSpPr txBox="1">
            <a:spLocks noChangeArrowheads="1"/>
          </p:cNvSpPr>
          <p:nvPr userDrawn="1"/>
        </p:nvSpPr>
        <p:spPr bwMode="auto">
          <a:xfrm>
            <a:off x="3381587" y="2771345"/>
            <a:ext cx="933206" cy="590931"/>
          </a:xfrm>
          <a:prstGeom prst="rect">
            <a:avLst/>
          </a:prstGeom>
          <a:noFill/>
          <a:ln w="9525" algn="ctr">
            <a:noFill/>
            <a:miter lim="800000"/>
            <a:headEnd/>
            <a:tailEnd/>
          </a:ln>
        </p:spPr>
        <p:txBody>
          <a:bodyPr>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- 0</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- 151</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- 57</a:t>
            </a:r>
          </a:p>
        </p:txBody>
      </p:sp>
      <p:sp>
        <p:nvSpPr>
          <p:cNvPr id="21" name="Rectangle 9">
            <a:extLst>
              <a:ext uri="{FF2B5EF4-FFF2-40B4-BE49-F238E27FC236}">
                <a16:creationId xmlns:a16="http://schemas.microsoft.com/office/drawing/2014/main" id="{6F3A6783-285F-43B2-BC96-59ADD9CCD911}"/>
              </a:ext>
            </a:extLst>
          </p:cNvPr>
          <p:cNvSpPr>
            <a:spLocks noChangeArrowheads="1"/>
          </p:cNvSpPr>
          <p:nvPr userDrawn="1"/>
        </p:nvSpPr>
        <p:spPr bwMode="auto">
          <a:xfrm>
            <a:off x="3340288" y="4384781"/>
            <a:ext cx="812588" cy="609600"/>
          </a:xfrm>
          <a:prstGeom prst="rect">
            <a:avLst/>
          </a:prstGeom>
          <a:solidFill>
            <a:srgbClr val="97989A"/>
          </a:solidFill>
          <a:ln w="9525" algn="ctr">
            <a:noFill/>
            <a:miter lim="800000"/>
            <a:headEnd/>
            <a:tailEnd/>
          </a:ln>
        </p:spPr>
        <p:txBody>
          <a:bodyPr wrap="none" anchor="ctr"/>
          <a:lstStyle/>
          <a:p>
            <a:endParaRPr lang="en-US" b="0" i="0" dirty="0">
              <a:latin typeface="Arial Narrow" panose="020B0604020202020204" pitchFamily="34" charset="0"/>
            </a:endParaRPr>
          </a:p>
        </p:txBody>
      </p:sp>
      <p:sp>
        <p:nvSpPr>
          <p:cNvPr id="22" name="Text Box 14">
            <a:extLst>
              <a:ext uri="{FF2B5EF4-FFF2-40B4-BE49-F238E27FC236}">
                <a16:creationId xmlns:a16="http://schemas.microsoft.com/office/drawing/2014/main" id="{40AE9A69-7D39-4CEF-BBBF-3EE2BA44DDF7}"/>
              </a:ext>
            </a:extLst>
          </p:cNvPr>
          <p:cNvSpPr txBox="1">
            <a:spLocks noChangeArrowheads="1"/>
          </p:cNvSpPr>
          <p:nvPr userDrawn="1"/>
        </p:nvSpPr>
        <p:spPr bwMode="auto">
          <a:xfrm>
            <a:off x="3278102" y="5138222"/>
            <a:ext cx="933206" cy="590931"/>
          </a:xfrm>
          <a:prstGeom prst="rect">
            <a:avLst/>
          </a:prstGeom>
          <a:noFill/>
          <a:ln w="9525" algn="ctr">
            <a:noFill/>
            <a:miter lim="800000"/>
            <a:headEnd/>
            <a:tailEnd/>
          </a:ln>
        </p:spPr>
        <p:txBody>
          <a:bodyPr>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- 151</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- 152</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- 154</a:t>
            </a:r>
          </a:p>
        </p:txBody>
      </p:sp>
      <p:sp>
        <p:nvSpPr>
          <p:cNvPr id="23" name="Rectangle 5">
            <a:extLst>
              <a:ext uri="{FF2B5EF4-FFF2-40B4-BE49-F238E27FC236}">
                <a16:creationId xmlns:a16="http://schemas.microsoft.com/office/drawing/2014/main" id="{5156534A-B8EE-4DB8-B443-0C8398B36146}"/>
              </a:ext>
            </a:extLst>
          </p:cNvPr>
          <p:cNvSpPr>
            <a:spLocks noChangeArrowheads="1"/>
          </p:cNvSpPr>
          <p:nvPr userDrawn="1"/>
        </p:nvSpPr>
        <p:spPr bwMode="auto">
          <a:xfrm>
            <a:off x="939094" y="2047023"/>
            <a:ext cx="812588" cy="609600"/>
          </a:xfrm>
          <a:prstGeom prst="rect">
            <a:avLst/>
          </a:prstGeom>
          <a:solidFill>
            <a:srgbClr val="D22730"/>
          </a:solidFill>
          <a:ln w="9525" algn="ctr">
            <a:noFill/>
            <a:miter lim="800000"/>
            <a:headEnd/>
            <a:tailEnd/>
          </a:ln>
        </p:spPr>
        <p:txBody>
          <a:bodyPr wrap="none" anchor="ctr"/>
          <a:lstStyle/>
          <a:p>
            <a:endParaRPr lang="en-US" b="0" i="0" dirty="0">
              <a:latin typeface="Arial Narrow" panose="020B0604020202020204" pitchFamily="34" charset="0"/>
            </a:endParaRPr>
          </a:p>
        </p:txBody>
      </p:sp>
      <p:sp>
        <p:nvSpPr>
          <p:cNvPr id="24" name="Text Box 16">
            <a:extLst>
              <a:ext uri="{FF2B5EF4-FFF2-40B4-BE49-F238E27FC236}">
                <a16:creationId xmlns:a16="http://schemas.microsoft.com/office/drawing/2014/main" id="{27FF2FA9-03A9-45F7-83D8-B160969744BF}"/>
              </a:ext>
            </a:extLst>
          </p:cNvPr>
          <p:cNvSpPr txBox="1">
            <a:spLocks noChangeArrowheads="1"/>
          </p:cNvSpPr>
          <p:nvPr userDrawn="1"/>
        </p:nvSpPr>
        <p:spPr bwMode="auto">
          <a:xfrm>
            <a:off x="878787" y="2771345"/>
            <a:ext cx="933206" cy="590931"/>
          </a:xfrm>
          <a:prstGeom prst="rect">
            <a:avLst/>
          </a:prstGeom>
          <a:noFill/>
          <a:ln w="9525" algn="ctr">
            <a:noFill/>
            <a:miter lim="800000"/>
            <a:headEnd/>
            <a:tailEnd/>
          </a:ln>
        </p:spPr>
        <p:txBody>
          <a:bodyPr>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- 210</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- 39</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- 48</a:t>
            </a:r>
          </a:p>
        </p:txBody>
      </p:sp>
      <p:sp>
        <p:nvSpPr>
          <p:cNvPr id="25" name="Rectangle 10">
            <a:extLst>
              <a:ext uri="{FF2B5EF4-FFF2-40B4-BE49-F238E27FC236}">
                <a16:creationId xmlns:a16="http://schemas.microsoft.com/office/drawing/2014/main" id="{E07FC622-F1F4-465E-B891-87A46F989BD3}"/>
              </a:ext>
            </a:extLst>
          </p:cNvPr>
          <p:cNvSpPr>
            <a:spLocks noChangeArrowheads="1"/>
          </p:cNvSpPr>
          <p:nvPr userDrawn="1"/>
        </p:nvSpPr>
        <p:spPr bwMode="auto">
          <a:xfrm>
            <a:off x="939094" y="4384781"/>
            <a:ext cx="812588" cy="609600"/>
          </a:xfrm>
          <a:prstGeom prst="rect">
            <a:avLst/>
          </a:prstGeom>
          <a:solidFill>
            <a:srgbClr val="54565A"/>
          </a:solidFill>
          <a:ln w="9525" algn="ctr">
            <a:noFill/>
            <a:miter lim="800000"/>
            <a:headEnd/>
            <a:tailEnd/>
          </a:ln>
        </p:spPr>
        <p:txBody>
          <a:bodyPr wrap="none" anchor="ctr"/>
          <a:lstStyle/>
          <a:p>
            <a:endParaRPr lang="en-US" b="0" i="0" dirty="0">
              <a:latin typeface="Arial Narrow" panose="020B0604020202020204" pitchFamily="34" charset="0"/>
            </a:endParaRPr>
          </a:p>
        </p:txBody>
      </p:sp>
      <p:sp>
        <p:nvSpPr>
          <p:cNvPr id="26" name="Text Box 15">
            <a:extLst>
              <a:ext uri="{FF2B5EF4-FFF2-40B4-BE49-F238E27FC236}">
                <a16:creationId xmlns:a16="http://schemas.microsoft.com/office/drawing/2014/main" id="{71B8924A-9ECD-4101-9504-11CEC95EC643}"/>
              </a:ext>
            </a:extLst>
          </p:cNvPr>
          <p:cNvSpPr txBox="1">
            <a:spLocks noChangeArrowheads="1"/>
          </p:cNvSpPr>
          <p:nvPr userDrawn="1"/>
        </p:nvSpPr>
        <p:spPr bwMode="auto">
          <a:xfrm>
            <a:off x="878787" y="5138222"/>
            <a:ext cx="933206" cy="590931"/>
          </a:xfrm>
          <a:prstGeom prst="rect">
            <a:avLst/>
          </a:prstGeom>
          <a:noFill/>
          <a:ln w="9525" algn="ctr">
            <a:noFill/>
            <a:miter lim="800000"/>
            <a:headEnd/>
            <a:tailEnd/>
          </a:ln>
        </p:spPr>
        <p:txBody>
          <a:bodyPr>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- 84</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- 86</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90</a:t>
            </a:r>
          </a:p>
        </p:txBody>
      </p:sp>
      <p:sp>
        <p:nvSpPr>
          <p:cNvPr id="27" name="Rectangle 9">
            <a:extLst>
              <a:ext uri="{FF2B5EF4-FFF2-40B4-BE49-F238E27FC236}">
                <a16:creationId xmlns:a16="http://schemas.microsoft.com/office/drawing/2014/main" id="{2C6CADCB-0699-4EEB-8DD5-D1413EC65398}"/>
              </a:ext>
            </a:extLst>
          </p:cNvPr>
          <p:cNvSpPr>
            <a:spLocks noChangeArrowheads="1"/>
          </p:cNvSpPr>
          <p:nvPr userDrawn="1"/>
        </p:nvSpPr>
        <p:spPr bwMode="auto">
          <a:xfrm>
            <a:off x="4540884" y="2047023"/>
            <a:ext cx="812588" cy="609600"/>
          </a:xfrm>
          <a:prstGeom prst="rect">
            <a:avLst/>
          </a:prstGeom>
          <a:solidFill>
            <a:srgbClr val="003A70"/>
          </a:solidFill>
          <a:ln w="9525" algn="ctr">
            <a:noFill/>
            <a:miter lim="800000"/>
            <a:headEnd/>
            <a:tailEnd/>
          </a:ln>
        </p:spPr>
        <p:txBody>
          <a:bodyPr wrap="none" anchor="ctr"/>
          <a:lstStyle/>
          <a:p>
            <a:endParaRPr lang="en-US" b="0" i="0" dirty="0">
              <a:latin typeface="Arial Narrow" panose="020B0604020202020204" pitchFamily="34" charset="0"/>
            </a:endParaRPr>
          </a:p>
        </p:txBody>
      </p:sp>
      <p:sp>
        <p:nvSpPr>
          <p:cNvPr id="28" name="Text Box 14">
            <a:extLst>
              <a:ext uri="{FF2B5EF4-FFF2-40B4-BE49-F238E27FC236}">
                <a16:creationId xmlns:a16="http://schemas.microsoft.com/office/drawing/2014/main" id="{020E33B5-5302-4F10-943E-E41313673C17}"/>
              </a:ext>
            </a:extLst>
          </p:cNvPr>
          <p:cNvSpPr txBox="1">
            <a:spLocks noChangeArrowheads="1"/>
          </p:cNvSpPr>
          <p:nvPr userDrawn="1"/>
        </p:nvSpPr>
        <p:spPr bwMode="auto">
          <a:xfrm>
            <a:off x="4548314" y="2771345"/>
            <a:ext cx="933206" cy="590931"/>
          </a:xfrm>
          <a:prstGeom prst="rect">
            <a:avLst/>
          </a:prstGeom>
          <a:noFill/>
          <a:ln w="9525" algn="ctr">
            <a:noFill/>
            <a:miter lim="800000"/>
            <a:headEnd/>
            <a:tailEnd/>
          </a:ln>
        </p:spPr>
        <p:txBody>
          <a:bodyPr>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- 0</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- 58</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- 112</a:t>
            </a:r>
          </a:p>
        </p:txBody>
      </p:sp>
      <p:sp>
        <p:nvSpPr>
          <p:cNvPr id="29" name="Rectangle 5">
            <a:extLst>
              <a:ext uri="{FF2B5EF4-FFF2-40B4-BE49-F238E27FC236}">
                <a16:creationId xmlns:a16="http://schemas.microsoft.com/office/drawing/2014/main" id="{D8C1CC80-535C-4612-88DD-9C8CA5884654}"/>
              </a:ext>
            </a:extLst>
          </p:cNvPr>
          <p:cNvSpPr>
            <a:spLocks noChangeArrowheads="1"/>
          </p:cNvSpPr>
          <p:nvPr userDrawn="1"/>
        </p:nvSpPr>
        <p:spPr bwMode="auto">
          <a:xfrm>
            <a:off x="4540884" y="4384781"/>
            <a:ext cx="812588" cy="609600"/>
          </a:xfrm>
          <a:prstGeom prst="rect">
            <a:avLst/>
          </a:prstGeom>
          <a:solidFill>
            <a:srgbClr val="C8C8C8"/>
          </a:solidFill>
          <a:ln w="9525" algn="ctr">
            <a:noFill/>
            <a:miter lim="800000"/>
            <a:headEnd/>
            <a:tailEnd/>
          </a:ln>
        </p:spPr>
        <p:txBody>
          <a:bodyPr wrap="none" anchor="ctr"/>
          <a:lstStyle/>
          <a:p>
            <a:endParaRPr lang="en-US" b="0" i="0" dirty="0">
              <a:latin typeface="Arial Narrow" panose="020B0604020202020204" pitchFamily="34" charset="0"/>
            </a:endParaRPr>
          </a:p>
        </p:txBody>
      </p:sp>
      <p:sp>
        <p:nvSpPr>
          <p:cNvPr id="30" name="Text Box 16">
            <a:extLst>
              <a:ext uri="{FF2B5EF4-FFF2-40B4-BE49-F238E27FC236}">
                <a16:creationId xmlns:a16="http://schemas.microsoft.com/office/drawing/2014/main" id="{A9D3B820-60BD-4901-9FE0-D43F00EA0349}"/>
              </a:ext>
            </a:extLst>
          </p:cNvPr>
          <p:cNvSpPr txBox="1">
            <a:spLocks noChangeArrowheads="1"/>
          </p:cNvSpPr>
          <p:nvPr userDrawn="1"/>
        </p:nvSpPr>
        <p:spPr bwMode="auto">
          <a:xfrm>
            <a:off x="4548314" y="5138222"/>
            <a:ext cx="933206" cy="590931"/>
          </a:xfrm>
          <a:prstGeom prst="rect">
            <a:avLst/>
          </a:prstGeom>
          <a:noFill/>
          <a:ln w="9525" algn="ctr">
            <a:noFill/>
            <a:miter lim="800000"/>
            <a:headEnd/>
            <a:tailEnd/>
          </a:ln>
        </p:spPr>
        <p:txBody>
          <a:bodyPr>
            <a:spAutoFit/>
          </a:bodyPr>
          <a:lstStyle/>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R - 200</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G - 200</a:t>
            </a:r>
          </a:p>
          <a:p>
            <a:pPr defTabSz="820738">
              <a:lnSpc>
                <a:spcPct val="90000"/>
              </a:lnSpc>
              <a:tabLst>
                <a:tab pos="288925" algn="l"/>
              </a:tabLst>
            </a:pPr>
            <a:r>
              <a:rPr lang="en-US" sz="1200" b="0" i="0" dirty="0">
                <a:solidFill>
                  <a:srgbClr val="000000"/>
                </a:solidFill>
                <a:latin typeface="Arial Narrow" panose="020B0604020202020204" pitchFamily="34" charset="0"/>
                <a:ea typeface="Source Sans Pro" panose="020B0503030403020204" pitchFamily="34" charset="0"/>
              </a:rPr>
              <a:t>B - 200</a:t>
            </a:r>
          </a:p>
        </p:txBody>
      </p:sp>
      <p:sp>
        <p:nvSpPr>
          <p:cNvPr id="31" name="Text Box 21">
            <a:extLst>
              <a:ext uri="{FF2B5EF4-FFF2-40B4-BE49-F238E27FC236}">
                <a16:creationId xmlns:a16="http://schemas.microsoft.com/office/drawing/2014/main" id="{DF5C9749-8121-4E2B-BB04-94CA79A376E1}"/>
              </a:ext>
            </a:extLst>
          </p:cNvPr>
          <p:cNvSpPr txBox="1">
            <a:spLocks noChangeArrowheads="1"/>
          </p:cNvSpPr>
          <p:nvPr userDrawn="1"/>
        </p:nvSpPr>
        <p:spPr bwMode="auto">
          <a:xfrm>
            <a:off x="846725" y="3869388"/>
            <a:ext cx="795411" cy="341632"/>
          </a:xfrm>
          <a:prstGeom prst="rect">
            <a:avLst/>
          </a:prstGeom>
          <a:noFill/>
          <a:ln w="9525" algn="ctr">
            <a:noFill/>
            <a:miter lim="800000"/>
            <a:headEnd/>
            <a:tailEnd/>
          </a:ln>
        </p:spPr>
        <p:txBody>
          <a:bodyPr wrap="none">
            <a:spAutoFit/>
          </a:bodyPr>
          <a:lstStyle/>
          <a:p>
            <a:pPr defTabSz="820738">
              <a:lnSpc>
                <a:spcPct val="90000"/>
              </a:lnSpc>
            </a:pPr>
            <a:r>
              <a:rPr lang="en-US" b="0" i="0" dirty="0">
                <a:solidFill>
                  <a:schemeClr val="tx2"/>
                </a:solidFill>
                <a:latin typeface="Arial Narrow" panose="020B0604020202020204" pitchFamily="34" charset="0"/>
              </a:rPr>
              <a:t>Neutral</a:t>
            </a:r>
          </a:p>
        </p:txBody>
      </p:sp>
    </p:spTree>
    <p:extLst>
      <p:ext uri="{BB962C8B-B14F-4D97-AF65-F5344CB8AC3E}">
        <p14:creationId xmlns:p14="http://schemas.microsoft.com/office/powerpoint/2010/main" val="3049872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B749B08F-62BB-4D9B-94EE-D31620F03043}"/>
              </a:ext>
            </a:extLst>
          </p:cNvPr>
          <p:cNvSpPr>
            <a:spLocks noGrp="1"/>
          </p:cNvSpPr>
          <p:nvPr>
            <p:ph type="dt" sz="half" idx="10"/>
          </p:nvPr>
        </p:nvSpPr>
        <p:spPr/>
        <p:txBody>
          <a:bodyPr/>
          <a:lstStyle/>
          <a:p>
            <a:fld id="{2AF100D4-4316-A84D-BCF2-A17C38343011}" type="datetime1">
              <a:rPr lang="en-US" smtClean="0"/>
              <a:t>10/17/2021</a:t>
            </a:fld>
            <a:endParaRPr lang="en-US" dirty="0"/>
          </a:p>
        </p:txBody>
      </p:sp>
      <p:sp>
        <p:nvSpPr>
          <p:cNvPr id="4" name="Footer Placeholder 3">
            <a:extLst>
              <a:ext uri="{FF2B5EF4-FFF2-40B4-BE49-F238E27FC236}">
                <a16:creationId xmlns:a16="http://schemas.microsoft.com/office/drawing/2014/main" id="{7E54C4B2-9241-4B7B-8447-B1059DFAAF5D}"/>
              </a:ext>
            </a:extLst>
          </p:cNvPr>
          <p:cNvSpPr>
            <a:spLocks noGrp="1"/>
          </p:cNvSpPr>
          <p:nvPr>
            <p:ph type="ftr" sz="quarter" idx="11"/>
          </p:nvPr>
        </p:nvSpPr>
        <p:spPr/>
        <p:txBody>
          <a:bodyPr/>
          <a:lstStyle/>
          <a:p>
            <a:pPr algn="r"/>
            <a:r>
              <a:rPr lang="en-US" dirty="0"/>
              <a:t>Better Faster Greener™  © 2021 Supermicro</a:t>
            </a:r>
          </a:p>
        </p:txBody>
      </p:sp>
      <p:sp>
        <p:nvSpPr>
          <p:cNvPr id="5" name="Slide Number Placeholder 4">
            <a:extLst>
              <a:ext uri="{FF2B5EF4-FFF2-40B4-BE49-F238E27FC236}">
                <a16:creationId xmlns:a16="http://schemas.microsoft.com/office/drawing/2014/main" id="{30A6E7D0-D515-453D-BAA3-7C21EBA732E9}"/>
              </a:ext>
            </a:extLst>
          </p:cNvPr>
          <p:cNvSpPr>
            <a:spLocks noGrp="1"/>
          </p:cNvSpPr>
          <p:nvPr>
            <p:ph type="sldNum" sz="quarter" idx="12"/>
          </p:nvPr>
        </p:nvSpPr>
        <p:spPr/>
        <p:txBody>
          <a:bodyPr/>
          <a:lstStyle/>
          <a:p>
            <a:fld id="{4CD8D1E7-0940-1443-9064-E7A6805360BC}" type="slidenum">
              <a:rPr lang="en-US" smtClean="0"/>
              <a:pPr/>
              <a:t>‹#›</a:t>
            </a:fld>
            <a:endParaRPr lang="en-US" dirty="0"/>
          </a:p>
        </p:txBody>
      </p:sp>
      <p:sp>
        <p:nvSpPr>
          <p:cNvPr id="6" name="Rectangle 5">
            <a:extLst>
              <a:ext uri="{FF2B5EF4-FFF2-40B4-BE49-F238E27FC236}">
                <a16:creationId xmlns:a16="http://schemas.microsoft.com/office/drawing/2014/main" id="{24F5425A-D5E8-486F-9DC2-2C1A3C90DC29}"/>
              </a:ext>
            </a:extLst>
          </p:cNvPr>
          <p:cNvSpPr/>
          <p:nvPr userDrawn="1"/>
        </p:nvSpPr>
        <p:spPr>
          <a:xfrm>
            <a:off x="2545085" y="1091868"/>
            <a:ext cx="7266216" cy="4524315"/>
          </a:xfrm>
          <a:prstGeom prst="rect">
            <a:avLst/>
          </a:prstGeom>
        </p:spPr>
        <p:txBody>
          <a:bodyPr wrap="square">
            <a:spAutoFit/>
          </a:bodyPr>
          <a:lstStyle/>
          <a:p>
            <a:r>
              <a:rPr lang="en-US" sz="1200" b="1" i="0" dirty="0">
                <a:solidFill>
                  <a:schemeClr val="tx2"/>
                </a:solidFill>
                <a:latin typeface="Arial Narrow" panose="020B0604020202020204" pitchFamily="34" charset="0"/>
                <a:cs typeface="Arial Narrow" panose="020B0604020202020204" pitchFamily="34" charset="0"/>
              </a:rPr>
              <a:t>DISCLAIMER</a:t>
            </a:r>
          </a:p>
          <a:p>
            <a:endParaRPr lang="en-US" sz="1200" b="1" i="0" dirty="0">
              <a:solidFill>
                <a:schemeClr val="tx2"/>
              </a:solidFill>
              <a:latin typeface="Verdana" panose="020B0604030504040204" pitchFamily="34" charset="0"/>
              <a:cs typeface="Arial" pitchFamily="34" charset="0"/>
            </a:endParaRPr>
          </a:p>
          <a:p>
            <a:r>
              <a:rPr lang="en-US" sz="1200" b="0" i="0" dirty="0">
                <a:solidFill>
                  <a:schemeClr val="tx2"/>
                </a:solidFill>
                <a:latin typeface="Arial Narrow" panose="020B0604020202020204" pitchFamily="34" charset="0"/>
                <a:cs typeface="Arial" pitchFamily="34" charset="0"/>
              </a:rPr>
              <a:t>Super Micro Computer, Inc. may make changes to specifications and product descriptions at any time, without notice. The information presented in this document is for informational purposes only and may contain technical inaccuracies, omissions and typographical errors. Any performance tests and ratings are measured using systems that reflect the approximate performance of Super Micro Computer, Inc. products as measured by those tests. Any differences in software or hardware configuration may affect actual performance, and Super Micro Computer, Inc. does not control the design or implementation of third party benchmarks or websites referenced in this document. The information contained herein is subject to change and may be rendered inaccurate for many reasons, including but not limited to any changes in product and/or roadmap, component and hardware revision changes, new model and/or product releases, software changes, firmware changes, or the like. Super Micro Computer, Inc. assumes no obligation to update or otherwise correct or revise this information. </a:t>
            </a:r>
          </a:p>
          <a:p>
            <a:r>
              <a:rPr lang="en-US" sz="1200" b="0" i="0" dirty="0">
                <a:solidFill>
                  <a:schemeClr val="tx2"/>
                </a:solidFill>
                <a:latin typeface="Arial Narrow" panose="020B0604020202020204" pitchFamily="34" charset="0"/>
                <a:cs typeface="Arial" pitchFamily="34" charset="0"/>
              </a:rPr>
              <a:t> </a:t>
            </a:r>
          </a:p>
          <a:p>
            <a:r>
              <a:rPr lang="en-US" sz="1200" b="0" i="0" dirty="0">
                <a:solidFill>
                  <a:schemeClr val="tx2"/>
                </a:solidFill>
                <a:latin typeface="Arial Narrow" panose="020B0604020202020204" pitchFamily="34" charset="0"/>
                <a:cs typeface="Arial" pitchFamily="34" charset="0"/>
              </a:rPr>
              <a:t>SUPER MICRO COMPUTER, INC. MAKES NO REPRESENTATIONS OR WARRANTIES WITH RESPECT TO THE CONTENTS HEREOF AND ASSUMES NO RESPONSIBILITY FOR ANY INACCURACIES, ERRORS OR OMISSIONS THAT MAY APPEAR IN THIS INFORMATION.</a:t>
            </a:r>
          </a:p>
          <a:p>
            <a:r>
              <a:rPr lang="en-US" sz="1200" b="0" i="0" dirty="0">
                <a:solidFill>
                  <a:schemeClr val="tx2"/>
                </a:solidFill>
                <a:latin typeface="Arial Narrow" panose="020B0604020202020204" pitchFamily="34" charset="0"/>
                <a:cs typeface="Arial" pitchFamily="34" charset="0"/>
              </a:rPr>
              <a:t> </a:t>
            </a:r>
          </a:p>
          <a:p>
            <a:r>
              <a:rPr lang="en-US" sz="1200" b="0" i="0" dirty="0">
                <a:solidFill>
                  <a:schemeClr val="tx2"/>
                </a:solidFill>
                <a:latin typeface="Arial Narrow" panose="020B0604020202020204" pitchFamily="34" charset="0"/>
                <a:cs typeface="Arial" pitchFamily="34" charset="0"/>
              </a:rPr>
              <a:t>SUPER MICRO COMPUTER, INC. SPECIFICALLY DISCLAIMS ANY IMPLIED WARRANTIES OF MERCHANTABILITY OR FITNESS FOR ANY PARTICULAR PURPOSE. IN NO EVENT WILL SUPER MICRO COMPUTER, INC. BE LIABLE TO ANY PERSON FOR ANY DIRECT, INDIRECT, SPECIAL OR OTHER CONSEQUENTIAL DAMAGES ARISING FROM THE USE OF ANY INFORMATION CONTAINED HEREIN, EVEN IF SUPER MICRO COMPUTER, Inc. IS EXPRESSLY ADVISED OF THE POSSIBILITY OF SUCH DAMAGES.</a:t>
            </a:r>
          </a:p>
          <a:p>
            <a:r>
              <a:rPr lang="en-US" sz="1200" b="0" i="0" dirty="0">
                <a:solidFill>
                  <a:schemeClr val="tx2"/>
                </a:solidFill>
                <a:latin typeface="Arial Narrow" panose="020B0604020202020204" pitchFamily="34" charset="0"/>
                <a:cs typeface="Arial" pitchFamily="34" charset="0"/>
              </a:rPr>
              <a:t> </a:t>
            </a:r>
          </a:p>
          <a:p>
            <a:r>
              <a:rPr lang="en-US" sz="1200" b="0" i="0" dirty="0">
                <a:solidFill>
                  <a:schemeClr val="tx2"/>
                </a:solidFill>
                <a:latin typeface="Arial Narrow" panose="020B0604020202020204" pitchFamily="34" charset="0"/>
                <a:cs typeface="Arial" pitchFamily="34" charset="0"/>
              </a:rPr>
              <a:t>ATTRIBUTION</a:t>
            </a:r>
          </a:p>
          <a:p>
            <a:r>
              <a:rPr lang="en-US" sz="1200" b="0" i="0" dirty="0">
                <a:solidFill>
                  <a:schemeClr val="tx2"/>
                </a:solidFill>
                <a:latin typeface="Arial Narrow" panose="020B0604020202020204" pitchFamily="34" charset="0"/>
                <a:cs typeface="Arial" pitchFamily="34" charset="0"/>
              </a:rPr>
              <a:t>© 2021 Super Micro Computer, Inc.  All rights reserved.</a:t>
            </a:r>
          </a:p>
        </p:txBody>
      </p:sp>
    </p:spTree>
    <p:extLst>
      <p:ext uri="{BB962C8B-B14F-4D97-AF65-F5344CB8AC3E}">
        <p14:creationId xmlns:p14="http://schemas.microsoft.com/office/powerpoint/2010/main" val="20747296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15_End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C793FCA-5231-1E4D-A090-20AC5524E71D}"/>
              </a:ext>
            </a:extLst>
          </p:cNvPr>
          <p:cNvSpPr>
            <a:spLocks noChangeArrowheads="1"/>
          </p:cNvSpPr>
          <p:nvPr userDrawn="1"/>
        </p:nvSpPr>
        <p:spPr bwMode="auto">
          <a:xfrm>
            <a:off x="0" y="0"/>
            <a:ext cx="12192000" cy="6858000"/>
          </a:xfrm>
          <a:prstGeom prst="rect">
            <a:avLst/>
          </a:prstGeom>
          <a:solidFill>
            <a:schemeClr val="bg1"/>
          </a:solidFill>
          <a:ln w="12700">
            <a:miter lim="400000"/>
          </a:ln>
        </p:spPr>
        <p:txBody>
          <a:bodyPr lIns="0" tIns="0" rIns="0" bIns="0" anchor="ctr"/>
          <a:lstStyle/>
          <a:p>
            <a:pPr lvl="0" algn="ctr" defTabSz="825500"/>
            <a:endParaRPr lang="en-US" sz="3600" b="0" i="0" dirty="0">
              <a:solidFill>
                <a:schemeClr val="accent1"/>
              </a:solidFill>
              <a:latin typeface="Arial Narrow" panose="020B0604020202020204" pitchFamily="34" charset="0"/>
              <a:ea typeface="+mj-ea"/>
              <a:cs typeface="+mj-cs"/>
              <a:sym typeface="Helvetica Light"/>
            </a:endParaRPr>
          </a:p>
        </p:txBody>
      </p:sp>
      <p:pic>
        <p:nvPicPr>
          <p:cNvPr id="10" name="Graphic 9">
            <a:extLst>
              <a:ext uri="{FF2B5EF4-FFF2-40B4-BE49-F238E27FC236}">
                <a16:creationId xmlns:a16="http://schemas.microsoft.com/office/drawing/2014/main" id="{B1A24789-A878-7842-A1E8-E6E570612C0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990811" y="2844800"/>
            <a:ext cx="2210376" cy="1168400"/>
          </a:xfrm>
          <a:prstGeom prst="rect">
            <a:avLst/>
          </a:prstGeom>
        </p:spPr>
      </p:pic>
      <p:sp>
        <p:nvSpPr>
          <p:cNvPr id="11" name="TextBox 10">
            <a:extLst>
              <a:ext uri="{FF2B5EF4-FFF2-40B4-BE49-F238E27FC236}">
                <a16:creationId xmlns:a16="http://schemas.microsoft.com/office/drawing/2014/main" id="{741F6953-5AAF-4C41-837D-4D36CCEF30A0}"/>
              </a:ext>
            </a:extLst>
          </p:cNvPr>
          <p:cNvSpPr txBox="1"/>
          <p:nvPr userDrawn="1"/>
        </p:nvSpPr>
        <p:spPr>
          <a:xfrm>
            <a:off x="3417136" y="4333483"/>
            <a:ext cx="5357729" cy="307777"/>
          </a:xfrm>
          <a:prstGeom prst="rect">
            <a:avLst/>
          </a:prstGeom>
          <a:noFill/>
        </p:spPr>
        <p:txBody>
          <a:bodyPr wrap="square" rtlCol="0">
            <a:spAutoFit/>
          </a:bodyPr>
          <a:lstStyle/>
          <a:p>
            <a:pPr algn="ctr"/>
            <a:r>
              <a:rPr lang="en-US" sz="1400" b="0" i="0" baseline="0" dirty="0" err="1">
                <a:solidFill>
                  <a:schemeClr val="tx2"/>
                </a:solidFill>
                <a:latin typeface="Arial Narrow" panose="020B0604020202020204" pitchFamily="34" charset="0"/>
              </a:rPr>
              <a:t>www.supermicro.com</a:t>
            </a:r>
            <a:endParaRPr lang="en-US" sz="1400" b="0" i="0" dirty="0">
              <a:solidFill>
                <a:schemeClr val="tx2"/>
              </a:solidFill>
              <a:latin typeface="Arial Narrow" panose="020B0604020202020204" pitchFamily="34" charset="0"/>
            </a:endParaRPr>
          </a:p>
        </p:txBody>
      </p:sp>
      <p:sp>
        <p:nvSpPr>
          <p:cNvPr id="12" name="Rectangle 11">
            <a:extLst>
              <a:ext uri="{FF2B5EF4-FFF2-40B4-BE49-F238E27FC236}">
                <a16:creationId xmlns:a16="http://schemas.microsoft.com/office/drawing/2014/main" id="{D34248CF-7BE7-DA48-A6B2-006CECADB65D}"/>
              </a:ext>
            </a:extLst>
          </p:cNvPr>
          <p:cNvSpPr/>
          <p:nvPr userDrawn="1"/>
        </p:nvSpPr>
        <p:spPr>
          <a:xfrm>
            <a:off x="5037057" y="1949461"/>
            <a:ext cx="2117887" cy="646331"/>
          </a:xfrm>
          <a:prstGeom prst="rect">
            <a:avLst/>
          </a:prstGeom>
        </p:spPr>
        <p:txBody>
          <a:bodyPr wrap="none">
            <a:spAutoFit/>
          </a:bodyPr>
          <a:lstStyle/>
          <a:p>
            <a:r>
              <a:rPr kumimoji="0" lang="en-US" sz="3600" b="1" i="0" u="none" strike="noStrike" kern="0" cap="none" spc="0" normalizeH="0" baseline="0" noProof="0" dirty="0">
                <a:ln>
                  <a:noFill/>
                </a:ln>
                <a:solidFill>
                  <a:schemeClr val="accent4"/>
                </a:solidFill>
                <a:effectLst/>
                <a:uLnTx/>
                <a:uFillTx/>
                <a:latin typeface="Arial Narrow" panose="020B0604020202020204" pitchFamily="34" charset="0"/>
                <a:ea typeface="+mj-ea"/>
                <a:cs typeface="Arial Narrow" panose="020B0604020202020204" pitchFamily="34" charset="0"/>
              </a:rPr>
              <a:t>Thank You</a:t>
            </a:r>
            <a:endParaRPr lang="en-US" sz="2700" b="1" i="0" dirty="0">
              <a:solidFill>
                <a:schemeClr val="accent4"/>
              </a:solidFill>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4071139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image" Target="../media/image9.jpg"/><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6DF6690-A042-4A42-AE79-89C5E2E3B45C}"/>
              </a:ext>
            </a:extLst>
          </p:cNvPr>
          <p:cNvPicPr>
            <a:picLocks noChangeAspect="1"/>
          </p:cNvPicPr>
          <p:nvPr userDrawn="1"/>
        </p:nvPicPr>
        <p:blipFill>
          <a:blip r:embed="rId12"/>
          <a:srcRect/>
          <a:stretch/>
        </p:blipFill>
        <p:spPr>
          <a:xfrm>
            <a:off x="3546" y="4891121"/>
            <a:ext cx="12184907" cy="1966879"/>
          </a:xfrm>
          <a:prstGeom prst="rect">
            <a:avLst/>
          </a:prstGeom>
        </p:spPr>
      </p:pic>
      <p:sp>
        <p:nvSpPr>
          <p:cNvPr id="2" name="Title Placeholder 1">
            <a:extLst>
              <a:ext uri="{FF2B5EF4-FFF2-40B4-BE49-F238E27FC236}">
                <a16:creationId xmlns:a16="http://schemas.microsoft.com/office/drawing/2014/main" id="{10BC1774-429E-A04F-81BF-8453877A0ADC}"/>
              </a:ext>
            </a:extLst>
          </p:cNvPr>
          <p:cNvSpPr>
            <a:spLocks noGrp="1"/>
          </p:cNvSpPr>
          <p:nvPr>
            <p:ph type="title"/>
          </p:nvPr>
        </p:nvSpPr>
        <p:spPr>
          <a:xfrm>
            <a:off x="838200" y="154505"/>
            <a:ext cx="9887465" cy="757997"/>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a:extLst>
              <a:ext uri="{FF2B5EF4-FFF2-40B4-BE49-F238E27FC236}">
                <a16:creationId xmlns:a16="http://schemas.microsoft.com/office/drawing/2014/main" id="{D22D3EDE-0DAF-8A40-ACA3-467D23F4F48B}"/>
              </a:ext>
            </a:extLst>
          </p:cNvPr>
          <p:cNvSpPr>
            <a:spLocks noGrp="1"/>
          </p:cNvSpPr>
          <p:nvPr>
            <p:ph type="body" idx="1"/>
          </p:nvPr>
        </p:nvSpPr>
        <p:spPr>
          <a:xfrm>
            <a:off x="838200" y="1042828"/>
            <a:ext cx="10515600" cy="5134136"/>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a:extLst>
              <a:ext uri="{FF2B5EF4-FFF2-40B4-BE49-F238E27FC236}">
                <a16:creationId xmlns:a16="http://schemas.microsoft.com/office/drawing/2014/main" id="{0F2E844E-83E6-7F45-B21D-ADF0D73CCB11}"/>
              </a:ext>
            </a:extLst>
          </p:cNvPr>
          <p:cNvSpPr>
            <a:spLocks noGrp="1"/>
          </p:cNvSpPr>
          <p:nvPr>
            <p:ph type="dt" sz="half" idx="2"/>
          </p:nvPr>
        </p:nvSpPr>
        <p:spPr>
          <a:xfrm>
            <a:off x="838200" y="6541477"/>
            <a:ext cx="3733800" cy="306580"/>
          </a:xfrm>
          <a:prstGeom prst="rect">
            <a:avLst/>
          </a:prstGeom>
        </p:spPr>
        <p:txBody>
          <a:bodyPr vert="horz" lIns="91440" tIns="45720" rIns="91440" bIns="45720" rtlCol="0" anchor="ctr"/>
          <a:lstStyle>
            <a:lvl1pPr algn="l">
              <a:defRPr sz="1000" b="0" i="0" spc="50" baseline="0">
                <a:solidFill>
                  <a:schemeClr val="bg1"/>
                </a:solidFill>
                <a:latin typeface="Arial Narrow" panose="020B0604020202020204" pitchFamily="34" charset="0"/>
              </a:defRPr>
            </a:lvl1pPr>
          </a:lstStyle>
          <a:p>
            <a:fld id="{2AF100D4-4316-A84D-BCF2-A17C38343011}" type="datetime1">
              <a:rPr lang="en-US" smtClean="0"/>
              <a:t>10/17/2021</a:t>
            </a:fld>
            <a:endParaRPr lang="en-US" dirty="0"/>
          </a:p>
        </p:txBody>
      </p:sp>
      <p:sp>
        <p:nvSpPr>
          <p:cNvPr id="5" name="Footer Placeholder 4">
            <a:extLst>
              <a:ext uri="{FF2B5EF4-FFF2-40B4-BE49-F238E27FC236}">
                <a16:creationId xmlns:a16="http://schemas.microsoft.com/office/drawing/2014/main" id="{94048009-FB7C-5541-A671-442DD5026678}"/>
              </a:ext>
            </a:extLst>
          </p:cNvPr>
          <p:cNvSpPr>
            <a:spLocks noGrp="1"/>
          </p:cNvSpPr>
          <p:nvPr>
            <p:ph type="ftr" sz="quarter" idx="3"/>
          </p:nvPr>
        </p:nvSpPr>
        <p:spPr>
          <a:xfrm>
            <a:off x="7620000" y="6541477"/>
            <a:ext cx="3733800" cy="306580"/>
          </a:xfrm>
          <a:prstGeom prst="rect">
            <a:avLst/>
          </a:prstGeom>
        </p:spPr>
        <p:txBody>
          <a:bodyPr vert="horz" lIns="91440" tIns="45720" rIns="91440" bIns="45720" rtlCol="0" anchor="ctr"/>
          <a:lstStyle>
            <a:lvl1pPr algn="ctr">
              <a:defRPr sz="1000" b="0" i="0" spc="50" baseline="0">
                <a:solidFill>
                  <a:schemeClr val="bg1"/>
                </a:solidFill>
                <a:latin typeface="Arial Narrow" panose="020B0604020202020204" pitchFamily="34" charset="0"/>
              </a:defRPr>
            </a:lvl1pPr>
          </a:lstStyle>
          <a:p>
            <a:pPr algn="r"/>
            <a:r>
              <a:rPr lang="en-US" dirty="0"/>
              <a:t>Better Faster Greener™  © 2021 Supermicro</a:t>
            </a:r>
          </a:p>
        </p:txBody>
      </p:sp>
      <p:sp>
        <p:nvSpPr>
          <p:cNvPr id="6" name="Slide Number Placeholder 5">
            <a:extLst>
              <a:ext uri="{FF2B5EF4-FFF2-40B4-BE49-F238E27FC236}">
                <a16:creationId xmlns:a16="http://schemas.microsoft.com/office/drawing/2014/main" id="{F4F8E383-2C7D-6844-833A-C7CB45647097}"/>
              </a:ext>
            </a:extLst>
          </p:cNvPr>
          <p:cNvSpPr>
            <a:spLocks noGrp="1"/>
          </p:cNvSpPr>
          <p:nvPr>
            <p:ph type="sldNum" sz="quarter" idx="4"/>
          </p:nvPr>
        </p:nvSpPr>
        <p:spPr>
          <a:xfrm>
            <a:off x="4724400" y="6541477"/>
            <a:ext cx="2743200" cy="306580"/>
          </a:xfrm>
          <a:prstGeom prst="rect">
            <a:avLst/>
          </a:prstGeom>
        </p:spPr>
        <p:txBody>
          <a:bodyPr vert="horz" lIns="91440" tIns="45720" rIns="91440" bIns="45720" rtlCol="0" anchor="ctr"/>
          <a:lstStyle>
            <a:lvl1pPr algn="ctr">
              <a:defRPr sz="1000" b="0" i="0" spc="50" baseline="0">
                <a:solidFill>
                  <a:schemeClr val="bg1"/>
                </a:solidFill>
                <a:latin typeface="Arial Narrow" panose="020B0604020202020204" pitchFamily="34" charset="0"/>
              </a:defRPr>
            </a:lvl1pPr>
          </a:lstStyle>
          <a:p>
            <a:fld id="{4CD8D1E7-0940-1443-9064-E7A6805360BC}" type="slidenum">
              <a:rPr lang="en-US" smtClean="0"/>
              <a:pPr/>
              <a:t>‹#›</a:t>
            </a:fld>
            <a:endParaRPr lang="en-US" dirty="0"/>
          </a:p>
        </p:txBody>
      </p:sp>
      <p:pic>
        <p:nvPicPr>
          <p:cNvPr id="9" name="Picture 8">
            <a:extLst>
              <a:ext uri="{FF2B5EF4-FFF2-40B4-BE49-F238E27FC236}">
                <a16:creationId xmlns:a16="http://schemas.microsoft.com/office/drawing/2014/main" id="{704201B0-5F65-5A46-B69B-DF7BE213D455}"/>
              </a:ext>
            </a:extLst>
          </p:cNvPr>
          <p:cNvPicPr>
            <a:picLocks noChangeAspect="1"/>
          </p:cNvPicPr>
          <p:nvPr userDrawn="1"/>
        </p:nvPicPr>
        <p:blipFill>
          <a:blip r:embed="rId13" cstate="screen">
            <a:extLst>
              <a:ext uri="{28A0092B-C50C-407E-A947-70E740481C1C}">
                <a14:useLocalDpi xmlns:a14="http://schemas.microsoft.com/office/drawing/2010/main"/>
              </a:ext>
            </a:extLst>
          </a:blip>
          <a:stretch>
            <a:fillRect/>
          </a:stretch>
        </p:blipFill>
        <p:spPr>
          <a:xfrm>
            <a:off x="10923501" y="230188"/>
            <a:ext cx="918379" cy="469079"/>
          </a:xfrm>
          <a:prstGeom prst="rect">
            <a:avLst/>
          </a:prstGeom>
          <a:effectLst/>
        </p:spPr>
      </p:pic>
    </p:spTree>
    <p:extLst>
      <p:ext uri="{BB962C8B-B14F-4D97-AF65-F5344CB8AC3E}">
        <p14:creationId xmlns:p14="http://schemas.microsoft.com/office/powerpoint/2010/main" val="3889796464"/>
      </p:ext>
    </p:extLst>
  </p:cSld>
  <p:clrMap bg1="lt1" tx1="dk1" bg2="lt2" tx2="dk2" accent1="accent1" accent2="accent2" accent3="accent3" accent4="accent4" accent5="accent5" accent6="accent6" hlink="hlink" folHlink="folHlink"/>
  <p:sldLayoutIdLst>
    <p:sldLayoutId id="2147483660" r:id="rId1"/>
    <p:sldLayoutId id="2147483662" r:id="rId2"/>
    <p:sldLayoutId id="2147483658" r:id="rId3"/>
    <p:sldLayoutId id="2147483671" r:id="rId4"/>
    <p:sldLayoutId id="2147483675" r:id="rId5"/>
    <p:sldLayoutId id="2147483672" r:id="rId6"/>
    <p:sldLayoutId id="2147483673" r:id="rId7"/>
    <p:sldLayoutId id="2147483674" r:id="rId8"/>
    <p:sldLayoutId id="2147483668" r:id="rId9"/>
    <p:sldLayoutId id="2147483669" r:id="rId10"/>
  </p:sldLayoutIdLst>
  <p:hf hdr="0"/>
  <p:txStyles>
    <p:titleStyle>
      <a:lvl1pPr algn="l" defTabSz="914400" rtl="0" eaLnBrk="1" latinLnBrk="0" hangingPunct="1">
        <a:lnSpc>
          <a:spcPts val="4580"/>
        </a:lnSpc>
        <a:spcBef>
          <a:spcPct val="0"/>
        </a:spcBef>
        <a:buNone/>
        <a:defRPr sz="4400" b="0" i="0" kern="1200">
          <a:solidFill>
            <a:schemeClr val="accent6"/>
          </a:solidFill>
          <a:latin typeface="Arial Narrow"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Clr>
          <a:schemeClr val="accent6"/>
        </a:buClr>
        <a:buFont typeface="Arial" panose="020B0604020202020204" pitchFamily="34" charset="0"/>
        <a:buChar char="•"/>
        <a:defRPr sz="2800" b="0" i="0" kern="1200">
          <a:solidFill>
            <a:schemeClr val="tx1"/>
          </a:solidFill>
          <a:latin typeface="Arial Narrow" panose="020B0604020202020204" pitchFamily="34" charset="0"/>
          <a:ea typeface="+mn-ea"/>
          <a:cs typeface="+mn-cs"/>
        </a:defRPr>
      </a:lvl1pPr>
      <a:lvl2pPr marL="685800" indent="-228600" algn="l" defTabSz="914400" rtl="0" eaLnBrk="1" latinLnBrk="0" hangingPunct="1">
        <a:lnSpc>
          <a:spcPct val="90000"/>
        </a:lnSpc>
        <a:spcBef>
          <a:spcPts val="500"/>
        </a:spcBef>
        <a:buClr>
          <a:schemeClr val="accent6"/>
        </a:buClr>
        <a:buFont typeface="Arial" panose="020B0604020202020204" pitchFamily="34" charset="0"/>
        <a:buChar char="•"/>
        <a:defRPr sz="2400" b="0" i="0" kern="1200">
          <a:solidFill>
            <a:schemeClr val="tx1"/>
          </a:solidFill>
          <a:latin typeface="Arial Narrow" panose="020B0604020202020204" pitchFamily="34" charset="0"/>
          <a:ea typeface="+mn-ea"/>
          <a:cs typeface="+mn-cs"/>
        </a:defRPr>
      </a:lvl2pPr>
      <a:lvl3pPr marL="1143000" indent="-228600" algn="l" defTabSz="914400" rtl="0" eaLnBrk="1" latinLnBrk="0" hangingPunct="1">
        <a:lnSpc>
          <a:spcPct val="90000"/>
        </a:lnSpc>
        <a:spcBef>
          <a:spcPts val="500"/>
        </a:spcBef>
        <a:buClr>
          <a:schemeClr val="accent6"/>
        </a:buClr>
        <a:buFont typeface="Arial" panose="020B0604020202020204" pitchFamily="34" charset="0"/>
        <a:buChar char="•"/>
        <a:defRPr sz="2000" b="0" i="0" kern="1200">
          <a:solidFill>
            <a:schemeClr val="tx1"/>
          </a:solidFill>
          <a:latin typeface="Arial Narrow" panose="020B0604020202020204" pitchFamily="34" charset="0"/>
          <a:ea typeface="+mn-ea"/>
          <a:cs typeface="+mn-cs"/>
        </a:defRPr>
      </a:lvl3pPr>
      <a:lvl4pPr marL="1600200" indent="-228600" algn="l" defTabSz="914400" rtl="0" eaLnBrk="1" latinLnBrk="0" hangingPunct="1">
        <a:lnSpc>
          <a:spcPct val="90000"/>
        </a:lnSpc>
        <a:spcBef>
          <a:spcPts val="500"/>
        </a:spcBef>
        <a:buClr>
          <a:schemeClr val="accent6"/>
        </a:buClr>
        <a:buFont typeface="Arial" panose="020B0604020202020204" pitchFamily="34" charset="0"/>
        <a:buChar char="•"/>
        <a:defRPr sz="1800" b="0" i="0" kern="1200">
          <a:solidFill>
            <a:schemeClr val="tx1"/>
          </a:solidFill>
          <a:latin typeface="Arial Narrow" panose="020B0604020202020204" pitchFamily="34" charset="0"/>
          <a:ea typeface="+mn-ea"/>
          <a:cs typeface="+mn-cs"/>
        </a:defRPr>
      </a:lvl4pPr>
      <a:lvl5pPr marL="2057400" indent="-228600" algn="l" defTabSz="914400" rtl="0" eaLnBrk="1" latinLnBrk="0" hangingPunct="1">
        <a:lnSpc>
          <a:spcPct val="90000"/>
        </a:lnSpc>
        <a:spcBef>
          <a:spcPts val="500"/>
        </a:spcBef>
        <a:buClr>
          <a:schemeClr val="accent6"/>
        </a:buClr>
        <a:buFont typeface="Arial" panose="020B0604020202020204" pitchFamily="34" charset="0"/>
        <a:buChar char="•"/>
        <a:defRPr sz="1800" b="0" i="0" kern="1200">
          <a:solidFill>
            <a:schemeClr val="tx1"/>
          </a:solidFill>
          <a:latin typeface="Arial Narrow"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0" y="122237"/>
            <a:ext cx="10972800" cy="48736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zh-TW" altLang="en-US"/>
              <a:t>按一下以編輯母片標題樣式</a:t>
            </a:r>
            <a:endParaRPr lang="en-US" dirty="0"/>
          </a:p>
        </p:txBody>
      </p:sp>
      <p:sp>
        <p:nvSpPr>
          <p:cNvPr id="1027" name="Rectangle 3"/>
          <p:cNvSpPr>
            <a:spLocks noGrp="1" noChangeArrowheads="1"/>
          </p:cNvSpPr>
          <p:nvPr>
            <p:ph type="body" idx="1"/>
          </p:nvPr>
        </p:nvSpPr>
        <p:spPr bwMode="auto">
          <a:xfrm>
            <a:off x="609600" y="762001"/>
            <a:ext cx="10972800" cy="581659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extBox 1">
            <a:extLst>
              <a:ext uri="{FF2B5EF4-FFF2-40B4-BE49-F238E27FC236}">
                <a16:creationId xmlns:a16="http://schemas.microsoft.com/office/drawing/2014/main" id="{7CA4E62B-89C3-4367-9C0A-79A0299E0177}"/>
              </a:ext>
            </a:extLst>
          </p:cNvPr>
          <p:cNvSpPr txBox="1"/>
          <p:nvPr/>
        </p:nvSpPr>
        <p:spPr>
          <a:xfrm>
            <a:off x="11074401" y="6599924"/>
            <a:ext cx="1074333" cy="215444"/>
          </a:xfrm>
          <a:prstGeom prst="rect">
            <a:avLst/>
          </a:prstGeom>
          <a:noFill/>
        </p:spPr>
        <p:txBody>
          <a:bodyPr wrap="none" rtlCol="0">
            <a:spAutoFit/>
          </a:bodyPr>
          <a:lstStyle/>
          <a:p>
            <a:r>
              <a:rPr lang="en-US" sz="800" dirty="0">
                <a:solidFill>
                  <a:schemeClr val="bg1"/>
                </a:solidFill>
              </a:rPr>
              <a:t>© Supermicro 2018</a:t>
            </a:r>
          </a:p>
        </p:txBody>
      </p:sp>
      <p:sp>
        <p:nvSpPr>
          <p:cNvPr id="5" name="TextBox 4">
            <a:extLst>
              <a:ext uri="{FF2B5EF4-FFF2-40B4-BE49-F238E27FC236}">
                <a16:creationId xmlns:a16="http://schemas.microsoft.com/office/drawing/2014/main" id="{2ED6B4CB-1494-40FC-8D56-A299CC2B6B16}"/>
              </a:ext>
            </a:extLst>
          </p:cNvPr>
          <p:cNvSpPr txBox="1"/>
          <p:nvPr/>
        </p:nvSpPr>
        <p:spPr>
          <a:xfrm>
            <a:off x="11364754" y="18628"/>
            <a:ext cx="777777" cy="215444"/>
          </a:xfrm>
          <a:prstGeom prst="rect">
            <a:avLst/>
          </a:prstGeom>
          <a:noFill/>
        </p:spPr>
        <p:txBody>
          <a:bodyPr wrap="none" rtlCol="0">
            <a:spAutoFit/>
          </a:bodyPr>
          <a:lstStyle/>
          <a:p>
            <a:r>
              <a:rPr lang="en-US" sz="800" b="1" dirty="0">
                <a:solidFill>
                  <a:srgbClr val="FF0000"/>
                </a:solidFill>
              </a:rPr>
              <a:t>Confidential</a:t>
            </a:r>
          </a:p>
        </p:txBody>
      </p:sp>
    </p:spTree>
    <p:extLst>
      <p:ext uri="{BB962C8B-B14F-4D97-AF65-F5344CB8AC3E}">
        <p14:creationId xmlns:p14="http://schemas.microsoft.com/office/powerpoint/2010/main" val="1296395746"/>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transition>
    <p:fade/>
  </p:transition>
  <p:txStyles>
    <p:titleStyle>
      <a:lvl1pPr algn="ctr" rtl="0" eaLnBrk="1" fontAlgn="base" hangingPunct="1">
        <a:spcBef>
          <a:spcPct val="0"/>
        </a:spcBef>
        <a:spcAft>
          <a:spcPct val="0"/>
        </a:spcAft>
        <a:defRPr sz="3200" b="1">
          <a:solidFill>
            <a:schemeClr val="accent6"/>
          </a:solidFill>
          <a:latin typeface="Arial Narrow" pitchFamily="34" charset="0"/>
          <a:ea typeface="+mj-ea"/>
          <a:cs typeface="+mj-cs"/>
        </a:defRPr>
      </a:lvl1pPr>
      <a:lvl2pPr algn="ctr" rtl="0" eaLnBrk="1" fontAlgn="base" hangingPunct="1">
        <a:spcBef>
          <a:spcPct val="0"/>
        </a:spcBef>
        <a:spcAft>
          <a:spcPct val="0"/>
        </a:spcAft>
        <a:defRPr sz="3733" b="1">
          <a:solidFill>
            <a:schemeClr val="accent2"/>
          </a:solidFill>
          <a:latin typeface="Arial" charset="0"/>
        </a:defRPr>
      </a:lvl2pPr>
      <a:lvl3pPr algn="ctr" rtl="0" eaLnBrk="1" fontAlgn="base" hangingPunct="1">
        <a:spcBef>
          <a:spcPct val="0"/>
        </a:spcBef>
        <a:spcAft>
          <a:spcPct val="0"/>
        </a:spcAft>
        <a:defRPr sz="3733" b="1">
          <a:solidFill>
            <a:schemeClr val="accent2"/>
          </a:solidFill>
          <a:latin typeface="Arial" charset="0"/>
        </a:defRPr>
      </a:lvl3pPr>
      <a:lvl4pPr algn="ctr" rtl="0" eaLnBrk="1" fontAlgn="base" hangingPunct="1">
        <a:spcBef>
          <a:spcPct val="0"/>
        </a:spcBef>
        <a:spcAft>
          <a:spcPct val="0"/>
        </a:spcAft>
        <a:defRPr sz="3733" b="1">
          <a:solidFill>
            <a:schemeClr val="accent2"/>
          </a:solidFill>
          <a:latin typeface="Arial" charset="0"/>
        </a:defRPr>
      </a:lvl4pPr>
      <a:lvl5pPr algn="ctr" rtl="0" eaLnBrk="1" fontAlgn="base" hangingPunct="1">
        <a:spcBef>
          <a:spcPct val="0"/>
        </a:spcBef>
        <a:spcAft>
          <a:spcPct val="0"/>
        </a:spcAft>
        <a:defRPr sz="3733" b="1">
          <a:solidFill>
            <a:schemeClr val="accent2"/>
          </a:solidFill>
          <a:latin typeface="Arial" charset="0"/>
        </a:defRPr>
      </a:lvl5pPr>
      <a:lvl6pPr marL="609585" algn="ctr" rtl="0" eaLnBrk="1" fontAlgn="base" hangingPunct="1">
        <a:spcBef>
          <a:spcPct val="0"/>
        </a:spcBef>
        <a:spcAft>
          <a:spcPct val="0"/>
        </a:spcAft>
        <a:defRPr sz="3733" b="1">
          <a:solidFill>
            <a:schemeClr val="accent2"/>
          </a:solidFill>
          <a:latin typeface="Arial" charset="0"/>
        </a:defRPr>
      </a:lvl6pPr>
      <a:lvl7pPr marL="1219170" algn="ctr" rtl="0" eaLnBrk="1" fontAlgn="base" hangingPunct="1">
        <a:spcBef>
          <a:spcPct val="0"/>
        </a:spcBef>
        <a:spcAft>
          <a:spcPct val="0"/>
        </a:spcAft>
        <a:defRPr sz="3733" b="1">
          <a:solidFill>
            <a:schemeClr val="accent2"/>
          </a:solidFill>
          <a:latin typeface="Arial" charset="0"/>
        </a:defRPr>
      </a:lvl7pPr>
      <a:lvl8pPr marL="1828754" algn="ctr" rtl="0" eaLnBrk="1" fontAlgn="base" hangingPunct="1">
        <a:spcBef>
          <a:spcPct val="0"/>
        </a:spcBef>
        <a:spcAft>
          <a:spcPct val="0"/>
        </a:spcAft>
        <a:defRPr sz="3733" b="1">
          <a:solidFill>
            <a:schemeClr val="accent2"/>
          </a:solidFill>
          <a:latin typeface="Arial" charset="0"/>
        </a:defRPr>
      </a:lvl8pPr>
      <a:lvl9pPr marL="2438339" algn="ctr" rtl="0" eaLnBrk="1" fontAlgn="base" hangingPunct="1">
        <a:spcBef>
          <a:spcPct val="0"/>
        </a:spcBef>
        <a:spcAft>
          <a:spcPct val="0"/>
        </a:spcAft>
        <a:defRPr sz="3733" b="1">
          <a:solidFill>
            <a:schemeClr val="accent2"/>
          </a:solidFill>
          <a:latin typeface="Arial" charset="0"/>
        </a:defRPr>
      </a:lvl9pPr>
    </p:titleStyle>
    <p:bodyStyle>
      <a:lvl1pPr marL="457189" indent="-457189" algn="l" rtl="0" eaLnBrk="1" fontAlgn="base" hangingPunct="1">
        <a:spcBef>
          <a:spcPct val="20000"/>
        </a:spcBef>
        <a:spcAft>
          <a:spcPct val="0"/>
        </a:spcAft>
        <a:buClr>
          <a:srgbClr val="CC0000"/>
        </a:buClr>
        <a:buFont typeface="Wingdings" pitchFamily="2" charset="2"/>
        <a:buChar char="l"/>
        <a:defRPr sz="2133" b="1">
          <a:solidFill>
            <a:schemeClr val="accent6"/>
          </a:solidFill>
          <a:latin typeface="Arial Narrow" pitchFamily="34" charset="0"/>
          <a:ea typeface="+mn-ea"/>
          <a:cs typeface="+mn-cs"/>
        </a:defRPr>
      </a:lvl1pPr>
      <a:lvl2pPr marL="990575" indent="-380990" algn="l" rtl="0" eaLnBrk="1" fontAlgn="base" hangingPunct="1">
        <a:spcBef>
          <a:spcPct val="20000"/>
        </a:spcBef>
        <a:spcAft>
          <a:spcPct val="0"/>
        </a:spcAft>
        <a:buClr>
          <a:srgbClr val="CC0000"/>
        </a:buClr>
        <a:buFont typeface="Wingdings" pitchFamily="2" charset="2"/>
        <a:buChar char="v"/>
        <a:defRPr sz="1867" b="0">
          <a:solidFill>
            <a:schemeClr val="accent6"/>
          </a:solidFill>
          <a:latin typeface="Arial Narrow" pitchFamily="34" charset="0"/>
        </a:defRPr>
      </a:lvl2pPr>
      <a:lvl3pPr marL="1523962" indent="-304792" algn="l" rtl="0" eaLnBrk="1" fontAlgn="base" hangingPunct="1">
        <a:spcBef>
          <a:spcPct val="20000"/>
        </a:spcBef>
        <a:spcAft>
          <a:spcPct val="0"/>
        </a:spcAft>
        <a:buClr>
          <a:srgbClr val="CC0000"/>
        </a:buClr>
        <a:buFont typeface="Wingdings" pitchFamily="2" charset="2"/>
        <a:buChar char="Ø"/>
        <a:defRPr sz="1600" b="0">
          <a:solidFill>
            <a:schemeClr val="accent6"/>
          </a:solidFill>
          <a:latin typeface="Arial Narrow" pitchFamily="34" charset="0"/>
        </a:defRPr>
      </a:lvl3pPr>
      <a:lvl4pPr marL="2133547" indent="-304792" algn="l" rtl="0" eaLnBrk="1" fontAlgn="base" hangingPunct="1">
        <a:spcBef>
          <a:spcPct val="20000"/>
        </a:spcBef>
        <a:spcAft>
          <a:spcPct val="0"/>
        </a:spcAft>
        <a:buClr>
          <a:srgbClr val="CC0000"/>
        </a:buClr>
        <a:buFont typeface="Wingdings" pitchFamily="2" charset="2"/>
        <a:buChar char="§"/>
        <a:defRPr sz="1467" b="0">
          <a:solidFill>
            <a:schemeClr val="accent6"/>
          </a:solidFill>
          <a:latin typeface="Arial Narrow" pitchFamily="34" charset="0"/>
        </a:defRPr>
      </a:lvl4pPr>
      <a:lvl5pPr marL="2743131" indent="-304792" algn="l" rtl="0" eaLnBrk="1" fontAlgn="base" hangingPunct="1">
        <a:spcBef>
          <a:spcPct val="20000"/>
        </a:spcBef>
        <a:spcAft>
          <a:spcPct val="0"/>
        </a:spcAft>
        <a:buClr>
          <a:srgbClr val="CC0000"/>
        </a:buClr>
        <a:buFont typeface="Courier New" pitchFamily="49" charset="0"/>
        <a:buChar char="o"/>
        <a:defRPr sz="1467" b="0">
          <a:solidFill>
            <a:schemeClr val="accent6"/>
          </a:solidFill>
          <a:latin typeface="Arial Narrow" pitchFamily="34" charset="0"/>
        </a:defRPr>
      </a:lvl5pPr>
      <a:lvl6pPr marL="3352716" indent="-304792" algn="l" rtl="0" eaLnBrk="1" fontAlgn="base" hangingPunct="1">
        <a:spcBef>
          <a:spcPct val="20000"/>
        </a:spcBef>
        <a:spcAft>
          <a:spcPct val="0"/>
        </a:spcAft>
        <a:buClr>
          <a:srgbClr val="CC0000"/>
        </a:buClr>
        <a:buFont typeface="Wingdings" pitchFamily="2" charset="2"/>
        <a:buChar char="l"/>
        <a:defRPr sz="2133" b="1">
          <a:solidFill>
            <a:schemeClr val="accent2"/>
          </a:solidFill>
          <a:latin typeface="+mn-lt"/>
        </a:defRPr>
      </a:lvl6pPr>
      <a:lvl7pPr marL="3962301" indent="-304792" algn="l" rtl="0" eaLnBrk="1" fontAlgn="base" hangingPunct="1">
        <a:spcBef>
          <a:spcPct val="20000"/>
        </a:spcBef>
        <a:spcAft>
          <a:spcPct val="0"/>
        </a:spcAft>
        <a:buClr>
          <a:srgbClr val="CC0000"/>
        </a:buClr>
        <a:buFont typeface="Wingdings" pitchFamily="2" charset="2"/>
        <a:buChar char="l"/>
        <a:defRPr sz="2133" b="1">
          <a:solidFill>
            <a:schemeClr val="accent2"/>
          </a:solidFill>
          <a:latin typeface="+mn-lt"/>
        </a:defRPr>
      </a:lvl7pPr>
      <a:lvl8pPr marL="4571886" indent="-304792" algn="l" rtl="0" eaLnBrk="1" fontAlgn="base" hangingPunct="1">
        <a:spcBef>
          <a:spcPct val="20000"/>
        </a:spcBef>
        <a:spcAft>
          <a:spcPct val="0"/>
        </a:spcAft>
        <a:buClr>
          <a:srgbClr val="CC0000"/>
        </a:buClr>
        <a:buFont typeface="Wingdings" pitchFamily="2" charset="2"/>
        <a:buChar char="l"/>
        <a:defRPr sz="2133" b="1">
          <a:solidFill>
            <a:schemeClr val="accent2"/>
          </a:solidFill>
          <a:latin typeface="+mn-lt"/>
        </a:defRPr>
      </a:lvl8pPr>
      <a:lvl9pPr marL="5181470" indent="-304792" algn="l" rtl="0" eaLnBrk="1" fontAlgn="base" hangingPunct="1">
        <a:spcBef>
          <a:spcPct val="20000"/>
        </a:spcBef>
        <a:spcAft>
          <a:spcPct val="0"/>
        </a:spcAft>
        <a:buClr>
          <a:srgbClr val="CC0000"/>
        </a:buClr>
        <a:buFont typeface="Wingdings" pitchFamily="2" charset="2"/>
        <a:buChar char="l"/>
        <a:defRPr sz="2133" b="1">
          <a:solidFill>
            <a:schemeClr val="accent2"/>
          </a:solidFill>
          <a:latin typeface="+mn-lt"/>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 Id="rId9" Type="http://schemas.openxmlformats.org/officeDocument/2006/relationships/image" Target="../media/image19.png"/></Relationships>
</file>

<file path=ppt/slides/_rels/slide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F4C389C-40EF-B44C-B68D-F00740D6C8A9}"/>
              </a:ext>
            </a:extLst>
          </p:cNvPr>
          <p:cNvSpPr>
            <a:spLocks noGrp="1"/>
          </p:cNvSpPr>
          <p:nvPr>
            <p:ph type="subTitle" idx="1"/>
          </p:nvPr>
        </p:nvSpPr>
        <p:spPr>
          <a:xfrm>
            <a:off x="636024" y="3779672"/>
            <a:ext cx="9144000" cy="1655762"/>
          </a:xfrm>
        </p:spPr>
        <p:txBody>
          <a:bodyPr/>
          <a:lstStyle/>
          <a:p>
            <a:r>
              <a:rPr lang="en-US" altLang="zh-TW" dirty="0">
                <a:latin typeface="微軟正黑體" panose="020B0604030504040204" pitchFamily="34" charset="-120"/>
                <a:ea typeface="微軟正黑體" panose="020B0604030504040204" pitchFamily="34" charset="-120"/>
              </a:rPr>
              <a:t>Super Micro Computer, Inc.</a:t>
            </a:r>
          </a:p>
          <a:p>
            <a:r>
              <a:rPr lang="en-US" altLang="zh-TW" dirty="0">
                <a:latin typeface="微軟正黑體" panose="020B0604030504040204" pitchFamily="34" charset="-120"/>
                <a:ea typeface="微軟正黑體" panose="020B0604030504040204" pitchFamily="34" charset="-120"/>
              </a:rPr>
              <a:t>October 17, 2021</a:t>
            </a:r>
            <a:endParaRPr lang="zh-TW" altLang="en-US" dirty="0">
              <a:latin typeface="微軟正黑體" panose="020B0604030504040204" pitchFamily="34" charset="-120"/>
              <a:ea typeface="微軟正黑體" panose="020B0604030504040204" pitchFamily="34" charset="-120"/>
            </a:endParaRPr>
          </a:p>
        </p:txBody>
      </p:sp>
      <p:sp>
        <p:nvSpPr>
          <p:cNvPr id="5" name="Title 2"/>
          <p:cNvSpPr>
            <a:spLocks noGrp="1"/>
          </p:cNvSpPr>
          <p:nvPr>
            <p:ph type="ctrTitle"/>
          </p:nvPr>
        </p:nvSpPr>
        <p:spPr>
          <a:xfrm>
            <a:off x="252153" y="1162083"/>
            <a:ext cx="11687694" cy="1494920"/>
          </a:xfrm>
        </p:spPr>
        <p:txBody>
          <a:bodyPr>
            <a:noAutofit/>
          </a:bodyPr>
          <a:lstStyle/>
          <a:p>
            <a:pPr algn="ctr"/>
            <a:r>
              <a:rPr lang="en-US" altLang="zh-TW" b="1" dirty="0">
                <a:solidFill>
                  <a:srgbClr val="FFC00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3D Container Packing</a:t>
            </a:r>
            <a:endParaRPr lang="en-US" b="1" dirty="0">
              <a:solidFill>
                <a:srgbClr val="FFC00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p:txBody>
      </p:sp>
      <p:sp>
        <p:nvSpPr>
          <p:cNvPr id="6" name="Slide Number Placeholder 3">
            <a:extLst>
              <a:ext uri="{FF2B5EF4-FFF2-40B4-BE49-F238E27FC236}">
                <a16:creationId xmlns:a16="http://schemas.microsoft.com/office/drawing/2014/main" id="{34D0E9B9-58BF-BA46-A35B-37332729FFD6}"/>
              </a:ext>
            </a:extLst>
          </p:cNvPr>
          <p:cNvSpPr txBox="1">
            <a:spLocks/>
          </p:cNvSpPr>
          <p:nvPr/>
        </p:nvSpPr>
        <p:spPr>
          <a:xfrm>
            <a:off x="0" y="6558103"/>
            <a:ext cx="12192000" cy="306580"/>
          </a:xfrm>
          <a:prstGeom prst="rect">
            <a:avLst/>
          </a:prstGeom>
        </p:spPr>
        <p:txBody>
          <a:bodyPr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TW" sz="1400" b="1" dirty="0">
                <a:solidFill>
                  <a:schemeClr val="bg1"/>
                </a:solidFill>
              </a:rPr>
              <a:t>Better Faster Greener™  © 2021 Supermicro</a:t>
            </a:r>
          </a:p>
        </p:txBody>
      </p:sp>
    </p:spTree>
    <p:extLst>
      <p:ext uri="{BB962C8B-B14F-4D97-AF65-F5344CB8AC3E}">
        <p14:creationId xmlns:p14="http://schemas.microsoft.com/office/powerpoint/2010/main" val="4034135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34D0E9B9-58BF-BA46-A35B-37332729FFD6}"/>
              </a:ext>
            </a:extLst>
          </p:cNvPr>
          <p:cNvSpPr txBox="1">
            <a:spLocks/>
          </p:cNvSpPr>
          <p:nvPr/>
        </p:nvSpPr>
        <p:spPr>
          <a:xfrm>
            <a:off x="0" y="6558103"/>
            <a:ext cx="12192000" cy="306580"/>
          </a:xfrm>
          <a:prstGeom prst="rect">
            <a:avLst/>
          </a:prstGeom>
        </p:spPr>
        <p:txBody>
          <a:bodyPr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TW" sz="1400" b="1" dirty="0">
                <a:solidFill>
                  <a:schemeClr val="bg1"/>
                </a:solidFill>
              </a:rPr>
              <a:t>Better Faster Greener™  © 2021 Supermicro</a:t>
            </a:r>
          </a:p>
        </p:txBody>
      </p:sp>
      <p:sp>
        <p:nvSpPr>
          <p:cNvPr id="12" name="標題 6">
            <a:extLst>
              <a:ext uri="{FF2B5EF4-FFF2-40B4-BE49-F238E27FC236}">
                <a16:creationId xmlns:a16="http://schemas.microsoft.com/office/drawing/2014/main" id="{8DC98071-C27B-42DE-B180-4E98D5597C6D}"/>
              </a:ext>
            </a:extLst>
          </p:cNvPr>
          <p:cNvSpPr txBox="1">
            <a:spLocks/>
          </p:cNvSpPr>
          <p:nvPr/>
        </p:nvSpPr>
        <p:spPr>
          <a:xfrm>
            <a:off x="820445" y="109879"/>
            <a:ext cx="9887465" cy="757997"/>
          </a:xfrm>
          <a:prstGeom prst="rect">
            <a:avLst/>
          </a:prstGeom>
        </p:spPr>
        <p:txBody>
          <a:bodyPr vert="horz" lIns="91440" tIns="45720" rIns="91440" bIns="45720" rtlCol="0" anchor="ctr">
            <a:normAutofit/>
          </a:bodyPr>
          <a:lstStyle>
            <a:lvl1pPr algn="l" defTabSz="914400" rtl="0" eaLnBrk="1" latinLnBrk="0" hangingPunct="1">
              <a:lnSpc>
                <a:spcPts val="4580"/>
              </a:lnSpc>
              <a:spcBef>
                <a:spcPct val="0"/>
              </a:spcBef>
              <a:buNone/>
              <a:defRPr sz="4400" b="1" i="0" kern="1200">
                <a:solidFill>
                  <a:schemeClr val="accent6"/>
                </a:solidFill>
                <a:latin typeface="微軟正黑體" panose="020B0604030504040204" pitchFamily="34" charset="-120"/>
                <a:ea typeface="微軟正黑體" panose="020B0604030504040204" pitchFamily="34" charset="-120"/>
                <a:cs typeface="+mj-cs"/>
              </a:defRPr>
            </a:lvl1pPr>
          </a:lstStyle>
          <a:p>
            <a:r>
              <a:rPr lang="zh-TW" altLang="en-US" sz="4000" dirty="0"/>
              <a:t>貨櫃裝箱的需求</a:t>
            </a:r>
          </a:p>
        </p:txBody>
      </p:sp>
      <p:sp>
        <p:nvSpPr>
          <p:cNvPr id="8" name="內容版面配置區 7"/>
          <p:cNvSpPr>
            <a:spLocks noGrp="1"/>
          </p:cNvSpPr>
          <p:nvPr>
            <p:ph sz="quarter" idx="13"/>
          </p:nvPr>
        </p:nvSpPr>
        <p:spPr/>
        <p:txBody>
          <a:bodyPr>
            <a:normAutofit/>
          </a:bodyPr>
          <a:lstStyle/>
          <a:p>
            <a:pPr marL="0" indent="0">
              <a:buClr>
                <a:srgbClr val="FF0000"/>
              </a:buClr>
              <a:buNone/>
            </a:pPr>
            <a:r>
              <a:rPr lang="zh-TW" altLang="en-US" sz="2400" dirty="0">
                <a:latin typeface="微軟正黑體" panose="020B0604030504040204" pitchFamily="34" charset="-120"/>
                <a:ea typeface="微軟正黑體" panose="020B0604030504040204" pitchFamily="34" charset="-120"/>
              </a:rPr>
              <a:t>隨著疫情影響伴隨著環境及成本提升，這次活動以貨櫃堆疊空間利用之最佳化解方案作規劃，希望透過題目安排提升效率並且完成</a:t>
            </a:r>
            <a:r>
              <a:rPr lang="en-US" altLang="zh-TW" sz="2400" dirty="0">
                <a:latin typeface="微軟正黑體" panose="020B0604030504040204" pitchFamily="34" charset="-120"/>
                <a:ea typeface="微軟正黑體" panose="020B0604030504040204" pitchFamily="34" charset="-120"/>
              </a:rPr>
              <a:t> “We Keep IT</a:t>
            </a:r>
            <a:r>
              <a:rPr lang="zh-TW" altLang="en-US" sz="2400" dirty="0">
                <a:latin typeface="微軟正黑體" panose="020B0604030504040204" pitchFamily="34" charset="-120"/>
                <a:ea typeface="微軟正黑體" panose="020B0604030504040204" pitchFamily="34" charset="-120"/>
              </a:rPr>
              <a:t> </a:t>
            </a:r>
            <a:r>
              <a:rPr lang="en-US" altLang="zh-TW" sz="2400" dirty="0">
                <a:latin typeface="微軟正黑體" panose="020B0604030504040204" pitchFamily="34" charset="-120"/>
                <a:ea typeface="微軟正黑體" panose="020B0604030504040204" pitchFamily="34" charset="-120"/>
              </a:rPr>
              <a:t>Green”</a:t>
            </a:r>
            <a:r>
              <a:rPr lang="zh-TW" altLang="en-US" sz="2400" dirty="0">
                <a:latin typeface="微軟正黑體" panose="020B0604030504040204" pitchFamily="34" charset="-120"/>
                <a:ea typeface="微軟正黑體" panose="020B0604030504040204" pitchFamily="34" charset="-120"/>
              </a:rPr>
              <a:t> 的使命。</a:t>
            </a:r>
            <a:endParaRPr lang="en-US" altLang="zh-TW" sz="2400" dirty="0">
              <a:latin typeface="微軟正黑體" panose="020B0604030504040204" pitchFamily="34" charset="-120"/>
              <a:ea typeface="微軟正黑體" panose="020B0604030504040204" pitchFamily="34" charset="-120"/>
            </a:endParaRPr>
          </a:p>
          <a:p>
            <a:pPr marL="0" indent="0">
              <a:buClr>
                <a:srgbClr val="FF0000"/>
              </a:buClr>
              <a:buNone/>
            </a:pPr>
            <a:endParaRPr lang="en-US" altLang="zh-TW" sz="2400" dirty="0">
              <a:latin typeface="微軟正黑體" panose="020B0604030504040204" pitchFamily="34" charset="-120"/>
              <a:ea typeface="微軟正黑體" panose="020B0604030504040204" pitchFamily="34" charset="-120"/>
            </a:endParaRPr>
          </a:p>
          <a:p>
            <a:pPr marL="0" indent="0">
              <a:buClr>
                <a:srgbClr val="FF0000"/>
              </a:buClr>
              <a:buNone/>
            </a:pPr>
            <a:r>
              <a:rPr lang="zh-TW" altLang="en-US" sz="2400" dirty="0">
                <a:latin typeface="微軟正黑體" panose="020B0604030504040204" pitchFamily="34" charset="-120"/>
                <a:ea typeface="微軟正黑體" panose="020B0604030504040204" pitchFamily="34" charset="-120"/>
              </a:rPr>
              <a:t>一個能讓貨櫃空間利用最佳化的解決方案不僅可以讓全球眾多產業節省資源，更能減少不必要的汙染已達到永續發展的目的。</a:t>
            </a:r>
          </a:p>
        </p:txBody>
      </p:sp>
    </p:spTree>
    <p:extLst>
      <p:ext uri="{BB962C8B-B14F-4D97-AF65-F5344CB8AC3E}">
        <p14:creationId xmlns:p14="http://schemas.microsoft.com/office/powerpoint/2010/main" val="3272734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7C9E6D-5974-4ECB-A606-B3041B8A28D7}"/>
              </a:ext>
            </a:extLst>
          </p:cNvPr>
          <p:cNvSpPr>
            <a:spLocks noGrp="1"/>
          </p:cNvSpPr>
          <p:nvPr>
            <p:ph type="title"/>
          </p:nvPr>
        </p:nvSpPr>
        <p:spPr/>
        <p:txBody>
          <a:bodyPr/>
          <a:lstStyle/>
          <a:p>
            <a:r>
              <a:rPr lang="zh-TW" altLang="en-US" b="1" dirty="0">
                <a:latin typeface="微軟正黑體" panose="020B0604030504040204" pitchFamily="34" charset="-120"/>
                <a:ea typeface="微軟正黑體" panose="020B0604030504040204" pitchFamily="34" charset="-120"/>
              </a:rPr>
              <a:t>貨櫃裝箱概念</a:t>
            </a:r>
          </a:p>
        </p:txBody>
      </p:sp>
      <p:sp>
        <p:nvSpPr>
          <p:cNvPr id="6" name="內容版面配置區 5">
            <a:extLst>
              <a:ext uri="{FF2B5EF4-FFF2-40B4-BE49-F238E27FC236}">
                <a16:creationId xmlns:a16="http://schemas.microsoft.com/office/drawing/2014/main" id="{82158E81-EE5E-4CAB-BC87-8684F8899438}"/>
              </a:ext>
            </a:extLst>
          </p:cNvPr>
          <p:cNvSpPr>
            <a:spLocks noGrp="1"/>
          </p:cNvSpPr>
          <p:nvPr>
            <p:ph sz="quarter" idx="13"/>
          </p:nvPr>
        </p:nvSpPr>
        <p:spPr>
          <a:xfrm>
            <a:off x="754791" y="1109231"/>
            <a:ext cx="3329380" cy="5235517"/>
          </a:xfrm>
        </p:spPr>
        <p:txBody>
          <a:bodyPr/>
          <a:lstStyle/>
          <a:p>
            <a:r>
              <a:rPr lang="zh-TW" altLang="en-US" dirty="0">
                <a:latin typeface="微軟正黑體 Light" panose="020B0304030504040204" pitchFamily="34" charset="-120"/>
                <a:ea typeface="微軟正黑體 Light" panose="020B0304030504040204" pitchFamily="34" charset="-120"/>
              </a:rPr>
              <a:t>箱子</a:t>
            </a:r>
            <a:endParaRPr lang="en-US" altLang="zh-TW" dirty="0">
              <a:latin typeface="微軟正黑體 Light" panose="020B0304030504040204" pitchFamily="34" charset="-120"/>
              <a:ea typeface="微軟正黑體 Light" panose="020B0304030504040204" pitchFamily="34" charset="-120"/>
            </a:endParaRPr>
          </a:p>
        </p:txBody>
      </p:sp>
      <p:pic>
        <p:nvPicPr>
          <p:cNvPr id="7" name="圖片 6">
            <a:extLst>
              <a:ext uri="{FF2B5EF4-FFF2-40B4-BE49-F238E27FC236}">
                <a16:creationId xmlns:a16="http://schemas.microsoft.com/office/drawing/2014/main" id="{BF6A8D83-8356-4C0D-90D2-4CB5C7A56E37}"/>
              </a:ext>
            </a:extLst>
          </p:cNvPr>
          <p:cNvPicPr>
            <a:picLocks noChangeAspect="1"/>
          </p:cNvPicPr>
          <p:nvPr/>
        </p:nvPicPr>
        <p:blipFill>
          <a:blip r:embed="rId2"/>
          <a:stretch>
            <a:fillRect/>
          </a:stretch>
        </p:blipFill>
        <p:spPr>
          <a:xfrm>
            <a:off x="4908565" y="4321119"/>
            <a:ext cx="2133600" cy="2143125"/>
          </a:xfrm>
          <a:prstGeom prst="rect">
            <a:avLst/>
          </a:prstGeom>
        </p:spPr>
      </p:pic>
      <p:pic>
        <p:nvPicPr>
          <p:cNvPr id="8" name="圖片 7">
            <a:extLst>
              <a:ext uri="{FF2B5EF4-FFF2-40B4-BE49-F238E27FC236}">
                <a16:creationId xmlns:a16="http://schemas.microsoft.com/office/drawing/2014/main" id="{C0A2F668-5E68-436E-9A14-DB67561B9D91}"/>
              </a:ext>
            </a:extLst>
          </p:cNvPr>
          <p:cNvPicPr>
            <a:picLocks noChangeAspect="1"/>
          </p:cNvPicPr>
          <p:nvPr/>
        </p:nvPicPr>
        <p:blipFill>
          <a:blip r:embed="rId3"/>
          <a:stretch>
            <a:fillRect/>
          </a:stretch>
        </p:blipFill>
        <p:spPr>
          <a:xfrm>
            <a:off x="1420405" y="1593389"/>
            <a:ext cx="2133600" cy="2133600"/>
          </a:xfrm>
          <a:prstGeom prst="rect">
            <a:avLst/>
          </a:prstGeom>
        </p:spPr>
      </p:pic>
      <p:pic>
        <p:nvPicPr>
          <p:cNvPr id="13" name="圖形 12" descr="向右箭頭 以實心填滿">
            <a:extLst>
              <a:ext uri="{FF2B5EF4-FFF2-40B4-BE49-F238E27FC236}">
                <a16:creationId xmlns:a16="http://schemas.microsoft.com/office/drawing/2014/main" id="{6FCBF3EF-6B9F-48D8-BCF3-DBA0C08D2E6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746504" y="4935481"/>
            <a:ext cx="914400" cy="914400"/>
          </a:xfrm>
          <a:prstGeom prst="rect">
            <a:avLst/>
          </a:prstGeom>
        </p:spPr>
      </p:pic>
      <p:pic>
        <p:nvPicPr>
          <p:cNvPr id="14" name="圖片 13">
            <a:extLst>
              <a:ext uri="{FF2B5EF4-FFF2-40B4-BE49-F238E27FC236}">
                <a16:creationId xmlns:a16="http://schemas.microsoft.com/office/drawing/2014/main" id="{FD056A6F-741A-42FF-990A-1879FB698591}"/>
              </a:ext>
            </a:extLst>
          </p:cNvPr>
          <p:cNvPicPr>
            <a:picLocks noChangeAspect="1"/>
          </p:cNvPicPr>
          <p:nvPr/>
        </p:nvPicPr>
        <p:blipFill>
          <a:blip r:embed="rId6"/>
          <a:stretch>
            <a:fillRect/>
          </a:stretch>
        </p:blipFill>
        <p:spPr>
          <a:xfrm>
            <a:off x="727068" y="4568768"/>
            <a:ext cx="2771775" cy="1647825"/>
          </a:xfrm>
          <a:prstGeom prst="rect">
            <a:avLst/>
          </a:prstGeom>
        </p:spPr>
      </p:pic>
      <p:sp>
        <p:nvSpPr>
          <p:cNvPr id="16" name="內容版面配置區 5">
            <a:extLst>
              <a:ext uri="{FF2B5EF4-FFF2-40B4-BE49-F238E27FC236}">
                <a16:creationId xmlns:a16="http://schemas.microsoft.com/office/drawing/2014/main" id="{42ED6FDC-895A-4488-AC43-C59F162474ED}"/>
              </a:ext>
            </a:extLst>
          </p:cNvPr>
          <p:cNvSpPr txBox="1">
            <a:spLocks/>
          </p:cNvSpPr>
          <p:nvPr/>
        </p:nvSpPr>
        <p:spPr>
          <a:xfrm>
            <a:off x="4266478" y="1109230"/>
            <a:ext cx="3329380" cy="52355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chemeClr val="accent6"/>
              </a:buClr>
              <a:buFont typeface="Arial" panose="020B0604020202020204" pitchFamily="34" charset="0"/>
              <a:buChar char="•"/>
              <a:defRPr sz="2800" b="0" i="0" kern="1200">
                <a:solidFill>
                  <a:schemeClr val="tx1"/>
                </a:solidFill>
                <a:latin typeface="Arial Narrow" panose="020B0604020202020204" pitchFamily="34" charset="0"/>
                <a:ea typeface="+mn-ea"/>
                <a:cs typeface="+mn-cs"/>
              </a:defRPr>
            </a:lvl1pPr>
            <a:lvl2pPr marL="685800" indent="-228600" algn="l" defTabSz="914400" rtl="0" eaLnBrk="1" latinLnBrk="0" hangingPunct="1">
              <a:lnSpc>
                <a:spcPct val="90000"/>
              </a:lnSpc>
              <a:spcBef>
                <a:spcPts val="500"/>
              </a:spcBef>
              <a:buClr>
                <a:schemeClr val="accent6"/>
              </a:buClr>
              <a:buFont typeface="Arial" panose="020B0604020202020204" pitchFamily="34" charset="0"/>
              <a:buChar char="•"/>
              <a:defRPr sz="2400" b="0" i="0" kern="1200">
                <a:solidFill>
                  <a:schemeClr val="tx1"/>
                </a:solidFill>
                <a:latin typeface="Arial Narrow" panose="020B0604020202020204" pitchFamily="34" charset="0"/>
                <a:ea typeface="+mn-ea"/>
                <a:cs typeface="+mn-cs"/>
              </a:defRPr>
            </a:lvl2pPr>
            <a:lvl3pPr marL="1143000" indent="-228600" algn="l" defTabSz="914400" rtl="0" eaLnBrk="1" latinLnBrk="0" hangingPunct="1">
              <a:lnSpc>
                <a:spcPct val="90000"/>
              </a:lnSpc>
              <a:spcBef>
                <a:spcPts val="500"/>
              </a:spcBef>
              <a:buClr>
                <a:schemeClr val="accent6"/>
              </a:buClr>
              <a:buFont typeface="Arial" panose="020B0604020202020204" pitchFamily="34" charset="0"/>
              <a:buChar char="•"/>
              <a:defRPr sz="2000" b="0" i="0" kern="1200">
                <a:solidFill>
                  <a:schemeClr val="tx1"/>
                </a:solidFill>
                <a:latin typeface="Arial Narrow" panose="020B0604020202020204" pitchFamily="34" charset="0"/>
                <a:ea typeface="+mn-ea"/>
                <a:cs typeface="+mn-cs"/>
              </a:defRPr>
            </a:lvl3pPr>
            <a:lvl4pPr marL="1600200" indent="-228600" algn="l" defTabSz="914400" rtl="0" eaLnBrk="1" latinLnBrk="0" hangingPunct="1">
              <a:lnSpc>
                <a:spcPct val="90000"/>
              </a:lnSpc>
              <a:spcBef>
                <a:spcPts val="500"/>
              </a:spcBef>
              <a:buClr>
                <a:schemeClr val="accent6"/>
              </a:buClr>
              <a:buFont typeface="Arial" panose="020B0604020202020204" pitchFamily="34" charset="0"/>
              <a:buChar char="•"/>
              <a:defRPr sz="1800" b="0" i="0" kern="1200">
                <a:solidFill>
                  <a:schemeClr val="tx1"/>
                </a:solidFill>
                <a:latin typeface="Arial Narrow" panose="020B0604020202020204" pitchFamily="34" charset="0"/>
                <a:ea typeface="+mn-ea"/>
                <a:cs typeface="+mn-cs"/>
              </a:defRPr>
            </a:lvl4pPr>
            <a:lvl5pPr marL="2057400" indent="-228600" algn="l" defTabSz="914400" rtl="0" eaLnBrk="1" latinLnBrk="0" hangingPunct="1">
              <a:lnSpc>
                <a:spcPct val="90000"/>
              </a:lnSpc>
              <a:spcBef>
                <a:spcPts val="500"/>
              </a:spcBef>
              <a:buClr>
                <a:schemeClr val="accent6"/>
              </a:buClr>
              <a:buFont typeface="Arial" panose="020B0604020202020204" pitchFamily="34" charset="0"/>
              <a:buChar char="•"/>
              <a:defRPr sz="1800" b="0" i="0" kern="1200">
                <a:solidFill>
                  <a:schemeClr val="tx1"/>
                </a:solidFill>
                <a:latin typeface="Arial Narrow"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TW" altLang="en-US" dirty="0">
                <a:latin typeface="微軟正黑體 Light" panose="020B0304030504040204" pitchFamily="34" charset="-120"/>
                <a:ea typeface="微軟正黑體 Light" panose="020B0304030504040204" pitchFamily="34" charset="-120"/>
              </a:rPr>
              <a:t>棧板</a:t>
            </a:r>
            <a:endParaRPr lang="en-US" altLang="zh-TW" dirty="0">
              <a:latin typeface="微軟正黑體 Light" panose="020B0304030504040204" pitchFamily="34" charset="-120"/>
              <a:ea typeface="微軟正黑體 Light" panose="020B0304030504040204" pitchFamily="34" charset="-120"/>
            </a:endParaRPr>
          </a:p>
          <a:p>
            <a:pPr marL="0" indent="0">
              <a:buNone/>
            </a:pPr>
            <a:endParaRPr lang="zh-TW" altLang="en-US" dirty="0">
              <a:latin typeface="微軟正黑體" panose="020B0604030504040204" pitchFamily="34" charset="-120"/>
              <a:ea typeface="微軟正黑體" panose="020B0604030504040204" pitchFamily="34" charset="-120"/>
            </a:endParaRPr>
          </a:p>
        </p:txBody>
      </p:sp>
      <p:sp>
        <p:nvSpPr>
          <p:cNvPr id="17" name="內容版面配置區 5">
            <a:extLst>
              <a:ext uri="{FF2B5EF4-FFF2-40B4-BE49-F238E27FC236}">
                <a16:creationId xmlns:a16="http://schemas.microsoft.com/office/drawing/2014/main" id="{583B2D13-8226-4373-9491-79D40DCF175B}"/>
              </a:ext>
            </a:extLst>
          </p:cNvPr>
          <p:cNvSpPr txBox="1">
            <a:spLocks/>
          </p:cNvSpPr>
          <p:nvPr/>
        </p:nvSpPr>
        <p:spPr>
          <a:xfrm>
            <a:off x="7762361" y="1074911"/>
            <a:ext cx="3329380" cy="52355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chemeClr val="accent6"/>
              </a:buClr>
              <a:buFont typeface="Arial" panose="020B0604020202020204" pitchFamily="34" charset="0"/>
              <a:buChar char="•"/>
              <a:defRPr sz="2800" b="0" i="0" kern="1200">
                <a:solidFill>
                  <a:schemeClr val="tx1"/>
                </a:solidFill>
                <a:latin typeface="Arial Narrow" panose="020B0604020202020204" pitchFamily="34" charset="0"/>
                <a:ea typeface="+mn-ea"/>
                <a:cs typeface="+mn-cs"/>
              </a:defRPr>
            </a:lvl1pPr>
            <a:lvl2pPr marL="685800" indent="-228600" algn="l" defTabSz="914400" rtl="0" eaLnBrk="1" latinLnBrk="0" hangingPunct="1">
              <a:lnSpc>
                <a:spcPct val="90000"/>
              </a:lnSpc>
              <a:spcBef>
                <a:spcPts val="500"/>
              </a:spcBef>
              <a:buClr>
                <a:schemeClr val="accent6"/>
              </a:buClr>
              <a:buFont typeface="Arial" panose="020B0604020202020204" pitchFamily="34" charset="0"/>
              <a:buChar char="•"/>
              <a:defRPr sz="2400" b="0" i="0" kern="1200">
                <a:solidFill>
                  <a:schemeClr val="tx1"/>
                </a:solidFill>
                <a:latin typeface="Arial Narrow" panose="020B0604020202020204" pitchFamily="34" charset="0"/>
                <a:ea typeface="+mn-ea"/>
                <a:cs typeface="+mn-cs"/>
              </a:defRPr>
            </a:lvl2pPr>
            <a:lvl3pPr marL="1143000" indent="-228600" algn="l" defTabSz="914400" rtl="0" eaLnBrk="1" latinLnBrk="0" hangingPunct="1">
              <a:lnSpc>
                <a:spcPct val="90000"/>
              </a:lnSpc>
              <a:spcBef>
                <a:spcPts val="500"/>
              </a:spcBef>
              <a:buClr>
                <a:schemeClr val="accent6"/>
              </a:buClr>
              <a:buFont typeface="Arial" panose="020B0604020202020204" pitchFamily="34" charset="0"/>
              <a:buChar char="•"/>
              <a:defRPr sz="2000" b="0" i="0" kern="1200">
                <a:solidFill>
                  <a:schemeClr val="tx1"/>
                </a:solidFill>
                <a:latin typeface="Arial Narrow" panose="020B0604020202020204" pitchFamily="34" charset="0"/>
                <a:ea typeface="+mn-ea"/>
                <a:cs typeface="+mn-cs"/>
              </a:defRPr>
            </a:lvl3pPr>
            <a:lvl4pPr marL="1600200" indent="-228600" algn="l" defTabSz="914400" rtl="0" eaLnBrk="1" latinLnBrk="0" hangingPunct="1">
              <a:lnSpc>
                <a:spcPct val="90000"/>
              </a:lnSpc>
              <a:spcBef>
                <a:spcPts val="500"/>
              </a:spcBef>
              <a:buClr>
                <a:schemeClr val="accent6"/>
              </a:buClr>
              <a:buFont typeface="Arial" panose="020B0604020202020204" pitchFamily="34" charset="0"/>
              <a:buChar char="•"/>
              <a:defRPr sz="1800" b="0" i="0" kern="1200">
                <a:solidFill>
                  <a:schemeClr val="tx1"/>
                </a:solidFill>
                <a:latin typeface="Arial Narrow" panose="020B0604020202020204" pitchFamily="34" charset="0"/>
                <a:ea typeface="+mn-ea"/>
                <a:cs typeface="+mn-cs"/>
              </a:defRPr>
            </a:lvl4pPr>
            <a:lvl5pPr marL="2057400" indent="-228600" algn="l" defTabSz="914400" rtl="0" eaLnBrk="1" latinLnBrk="0" hangingPunct="1">
              <a:lnSpc>
                <a:spcPct val="90000"/>
              </a:lnSpc>
              <a:spcBef>
                <a:spcPts val="500"/>
              </a:spcBef>
              <a:buClr>
                <a:schemeClr val="accent6"/>
              </a:buClr>
              <a:buFont typeface="Arial" panose="020B0604020202020204" pitchFamily="34" charset="0"/>
              <a:buChar char="•"/>
              <a:defRPr sz="1800" b="0" i="0" kern="1200">
                <a:solidFill>
                  <a:schemeClr val="tx1"/>
                </a:solidFill>
                <a:latin typeface="Arial Narrow"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TW" altLang="en-US" dirty="0">
                <a:latin typeface="微軟正黑體 Light" panose="020B0304030504040204" pitchFamily="34" charset="-120"/>
                <a:ea typeface="微軟正黑體 Light" panose="020B0304030504040204" pitchFamily="34" charset="-120"/>
              </a:rPr>
              <a:t>貨櫃</a:t>
            </a:r>
            <a:endParaRPr lang="en-US" altLang="zh-TW" dirty="0">
              <a:latin typeface="微軟正黑體 Light" panose="020B0304030504040204" pitchFamily="34" charset="-120"/>
              <a:ea typeface="微軟正黑體 Light" panose="020B0304030504040204" pitchFamily="34" charset="-120"/>
            </a:endParaRPr>
          </a:p>
          <a:p>
            <a:pPr marL="0" indent="0">
              <a:buNone/>
            </a:pPr>
            <a:endParaRPr lang="zh-TW" altLang="en-US" dirty="0">
              <a:latin typeface="微軟正黑體" panose="020B0604030504040204" pitchFamily="34" charset="-120"/>
              <a:ea typeface="微軟正黑體" panose="020B0604030504040204" pitchFamily="34" charset="-120"/>
            </a:endParaRPr>
          </a:p>
        </p:txBody>
      </p:sp>
      <p:pic>
        <p:nvPicPr>
          <p:cNvPr id="20" name="圖片 19">
            <a:extLst>
              <a:ext uri="{FF2B5EF4-FFF2-40B4-BE49-F238E27FC236}">
                <a16:creationId xmlns:a16="http://schemas.microsoft.com/office/drawing/2014/main" id="{20489949-52DA-4AF3-87D7-9D201FA7E64D}"/>
              </a:ext>
            </a:extLst>
          </p:cNvPr>
          <p:cNvPicPr>
            <a:picLocks noChangeAspect="1"/>
          </p:cNvPicPr>
          <p:nvPr/>
        </p:nvPicPr>
        <p:blipFill>
          <a:blip r:embed="rId7"/>
          <a:stretch>
            <a:fillRect/>
          </a:stretch>
        </p:blipFill>
        <p:spPr>
          <a:xfrm>
            <a:off x="4298807" y="1622836"/>
            <a:ext cx="3330801" cy="2143125"/>
          </a:xfrm>
          <a:prstGeom prst="rect">
            <a:avLst/>
          </a:prstGeom>
        </p:spPr>
      </p:pic>
      <p:pic>
        <p:nvPicPr>
          <p:cNvPr id="21" name="圖片 20">
            <a:extLst>
              <a:ext uri="{FF2B5EF4-FFF2-40B4-BE49-F238E27FC236}">
                <a16:creationId xmlns:a16="http://schemas.microsoft.com/office/drawing/2014/main" id="{C0416289-2903-431B-BFF7-C51C6FDBBDFE}"/>
              </a:ext>
            </a:extLst>
          </p:cNvPr>
          <p:cNvPicPr>
            <a:picLocks noChangeAspect="1"/>
          </p:cNvPicPr>
          <p:nvPr/>
        </p:nvPicPr>
        <p:blipFill>
          <a:blip r:embed="rId8"/>
          <a:stretch>
            <a:fillRect/>
          </a:stretch>
        </p:blipFill>
        <p:spPr>
          <a:xfrm>
            <a:off x="8142130" y="1514341"/>
            <a:ext cx="3082364" cy="2293853"/>
          </a:xfrm>
          <a:prstGeom prst="rect">
            <a:avLst/>
          </a:prstGeom>
        </p:spPr>
      </p:pic>
      <p:pic>
        <p:nvPicPr>
          <p:cNvPr id="22" name="圖片 21">
            <a:extLst>
              <a:ext uri="{FF2B5EF4-FFF2-40B4-BE49-F238E27FC236}">
                <a16:creationId xmlns:a16="http://schemas.microsoft.com/office/drawing/2014/main" id="{CAD34562-3E04-4A92-B480-8B403BF8FBFC}"/>
              </a:ext>
            </a:extLst>
          </p:cNvPr>
          <p:cNvPicPr>
            <a:picLocks noChangeAspect="1"/>
          </p:cNvPicPr>
          <p:nvPr/>
        </p:nvPicPr>
        <p:blipFill>
          <a:blip r:embed="rId9"/>
          <a:stretch>
            <a:fillRect/>
          </a:stretch>
        </p:blipFill>
        <p:spPr>
          <a:xfrm>
            <a:off x="8464333" y="4247624"/>
            <a:ext cx="3153364" cy="2293853"/>
          </a:xfrm>
          <a:prstGeom prst="rect">
            <a:avLst/>
          </a:prstGeom>
        </p:spPr>
      </p:pic>
      <p:pic>
        <p:nvPicPr>
          <p:cNvPr id="26" name="圖形 25" descr="向右箭頭 以實心填滿">
            <a:extLst>
              <a:ext uri="{FF2B5EF4-FFF2-40B4-BE49-F238E27FC236}">
                <a16:creationId xmlns:a16="http://schemas.microsoft.com/office/drawing/2014/main" id="{DDEB17A2-4550-4532-84B7-93D1125ACA6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296049" y="4935481"/>
            <a:ext cx="914400" cy="914400"/>
          </a:xfrm>
          <a:prstGeom prst="rect">
            <a:avLst/>
          </a:prstGeom>
        </p:spPr>
      </p:pic>
      <p:sp>
        <p:nvSpPr>
          <p:cNvPr id="18" name="Slide Number Placeholder 3">
            <a:extLst>
              <a:ext uri="{FF2B5EF4-FFF2-40B4-BE49-F238E27FC236}">
                <a16:creationId xmlns:a16="http://schemas.microsoft.com/office/drawing/2014/main" id="{BBA487F3-5088-4D31-A820-72CBBAF55D1D}"/>
              </a:ext>
            </a:extLst>
          </p:cNvPr>
          <p:cNvSpPr txBox="1">
            <a:spLocks/>
          </p:cNvSpPr>
          <p:nvPr/>
        </p:nvSpPr>
        <p:spPr>
          <a:xfrm>
            <a:off x="0" y="6558103"/>
            <a:ext cx="12192000" cy="306580"/>
          </a:xfrm>
          <a:prstGeom prst="rect">
            <a:avLst/>
          </a:prstGeom>
        </p:spPr>
        <p:txBody>
          <a:bodyPr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TW" sz="1400" b="1" dirty="0">
                <a:solidFill>
                  <a:schemeClr val="bg1"/>
                </a:solidFill>
              </a:rPr>
              <a:t>Better Faster Greener™  © 2021 Supermicro</a:t>
            </a:r>
          </a:p>
        </p:txBody>
      </p:sp>
    </p:spTree>
    <p:extLst>
      <p:ext uri="{BB962C8B-B14F-4D97-AF65-F5344CB8AC3E}">
        <p14:creationId xmlns:p14="http://schemas.microsoft.com/office/powerpoint/2010/main" val="374983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7C9E6D-5974-4ECB-A606-B3041B8A28D7}"/>
              </a:ext>
            </a:extLst>
          </p:cNvPr>
          <p:cNvSpPr>
            <a:spLocks noGrp="1"/>
          </p:cNvSpPr>
          <p:nvPr>
            <p:ph type="title"/>
          </p:nvPr>
        </p:nvSpPr>
        <p:spPr/>
        <p:txBody>
          <a:bodyPr/>
          <a:lstStyle/>
          <a:p>
            <a:r>
              <a:rPr lang="zh-TW" altLang="en-US" b="1" dirty="0">
                <a:latin typeface="微軟正黑體" panose="020B0604030504040204" pitchFamily="34" charset="-120"/>
                <a:ea typeface="微軟正黑體" panose="020B0604030504040204" pitchFamily="34" charset="-120"/>
              </a:rPr>
              <a:t>找出最佳解法</a:t>
            </a:r>
          </a:p>
        </p:txBody>
      </p:sp>
      <p:sp>
        <p:nvSpPr>
          <p:cNvPr id="6" name="內容版面配置區 5">
            <a:extLst>
              <a:ext uri="{FF2B5EF4-FFF2-40B4-BE49-F238E27FC236}">
                <a16:creationId xmlns:a16="http://schemas.microsoft.com/office/drawing/2014/main" id="{82158E81-EE5E-4CAB-BC87-8684F8899438}"/>
              </a:ext>
            </a:extLst>
          </p:cNvPr>
          <p:cNvSpPr>
            <a:spLocks noGrp="1"/>
          </p:cNvSpPr>
          <p:nvPr>
            <p:ph sz="quarter" idx="13"/>
          </p:nvPr>
        </p:nvSpPr>
        <p:spPr/>
        <p:txBody>
          <a:bodyPr/>
          <a:lstStyle/>
          <a:p>
            <a:r>
              <a:rPr lang="zh-TW" altLang="en-US" dirty="0">
                <a:latin typeface="微軟正黑體" panose="020B0604030504040204" pitchFamily="34" charset="-120"/>
                <a:ea typeface="微軟正黑體" panose="020B0604030504040204" pitchFamily="34" charset="-120"/>
              </a:rPr>
              <a:t>箱子裝到棧板上後在貨櫃中達成節省空間目的的最佳排序法</a:t>
            </a:r>
            <a:endParaRPr lang="en-US" altLang="zh-TW" dirty="0">
              <a:latin typeface="微軟正黑體" panose="020B0604030504040204" pitchFamily="34" charset="-120"/>
              <a:ea typeface="微軟正黑體" panose="020B0604030504040204" pitchFamily="34" charset="-120"/>
            </a:endParaRPr>
          </a:p>
          <a:p>
            <a:r>
              <a:rPr lang="zh-TW" altLang="en-US" dirty="0">
                <a:latin typeface="微軟正黑體" panose="020B0604030504040204" pitchFamily="34" charset="-120"/>
                <a:ea typeface="微軟正黑體" panose="020B0604030504040204" pitchFamily="34" charset="-120"/>
              </a:rPr>
              <a:t>盡量符合物理規律，例如：箱子不會浮在空中</a:t>
            </a:r>
            <a:endParaRPr lang="en-US" altLang="zh-TW" dirty="0">
              <a:latin typeface="微軟正黑體" panose="020B0604030504040204" pitchFamily="34" charset="-120"/>
              <a:ea typeface="微軟正黑體" panose="020B0604030504040204" pitchFamily="34" charset="-120"/>
            </a:endParaRPr>
          </a:p>
          <a:p>
            <a:r>
              <a:rPr lang="zh-TW" altLang="en-US" dirty="0">
                <a:latin typeface="微軟正黑體" panose="020B0604030504040204" pitchFamily="34" charset="-120"/>
                <a:ea typeface="微軟正黑體" panose="020B0604030504040204" pitchFamily="34" charset="-120"/>
              </a:rPr>
              <a:t>符合配重需求以免棧板與貨櫃倒榻</a:t>
            </a:r>
            <a:endParaRPr lang="en-US" altLang="zh-TW" dirty="0">
              <a:latin typeface="微軟正黑體" panose="020B0604030504040204" pitchFamily="34" charset="-120"/>
              <a:ea typeface="微軟正黑體" panose="020B0604030504040204" pitchFamily="34" charset="-120"/>
            </a:endParaRPr>
          </a:p>
          <a:p>
            <a:pPr lvl="1"/>
            <a:r>
              <a:rPr lang="zh-TW" altLang="en-US" dirty="0">
                <a:latin typeface="Microsoft JhengHei UI" panose="020B0604030504040204" pitchFamily="34" charset="-120"/>
                <a:ea typeface="Microsoft JhengHei UI" panose="020B0604030504040204" pitchFamily="34" charset="-120"/>
              </a:rPr>
              <a:t>如下圖，以藍邊為一組，黃邊為一組</a:t>
            </a:r>
            <a:endParaRPr lang="en-US" altLang="zh-TW" dirty="0">
              <a:latin typeface="Microsoft JhengHei UI" panose="020B0604030504040204" pitchFamily="34" charset="-120"/>
              <a:ea typeface="Microsoft JhengHei UI" panose="020B0604030504040204" pitchFamily="34" charset="-120"/>
            </a:endParaRPr>
          </a:p>
          <a:p>
            <a:pPr lvl="1"/>
            <a:r>
              <a:rPr lang="zh-TW" altLang="en-US" dirty="0">
                <a:latin typeface="Microsoft JhengHei UI" panose="020B0604030504040204" pitchFamily="34" charset="-120"/>
                <a:ea typeface="Microsoft JhengHei UI" panose="020B0604030504040204" pitchFamily="34" charset="-120"/>
              </a:rPr>
              <a:t>藍邊的重量差距需 </a:t>
            </a:r>
            <a:r>
              <a:rPr lang="en-US" altLang="zh-TW" dirty="0">
                <a:latin typeface="Microsoft JhengHei UI" panose="020B0604030504040204" pitchFamily="34" charset="-120"/>
                <a:ea typeface="Microsoft JhengHei UI" panose="020B0604030504040204" pitchFamily="34" charset="-120"/>
              </a:rPr>
              <a:t>&lt; 15%</a:t>
            </a:r>
            <a:r>
              <a:rPr lang="zh-TW" altLang="en-US" dirty="0">
                <a:latin typeface="Microsoft JhengHei UI" panose="020B0604030504040204" pitchFamily="34" charset="-120"/>
                <a:ea typeface="Microsoft JhengHei UI" panose="020B0604030504040204" pitchFamily="34" charset="-120"/>
              </a:rPr>
              <a:t>，黃邊重量差距也需 </a:t>
            </a:r>
            <a:r>
              <a:rPr lang="en-US" altLang="zh-TW" dirty="0">
                <a:latin typeface="Microsoft JhengHei UI" panose="020B0604030504040204" pitchFamily="34" charset="-120"/>
                <a:ea typeface="Microsoft JhengHei UI" panose="020B0604030504040204" pitchFamily="34" charset="-120"/>
              </a:rPr>
              <a:t>&lt; 15%</a:t>
            </a:r>
            <a:endParaRPr lang="en-US" dirty="0">
              <a:latin typeface="Microsoft JhengHei UI" panose="020B0604030504040204" pitchFamily="34" charset="-120"/>
              <a:ea typeface="Microsoft JhengHei UI" panose="020B0604030504040204" pitchFamily="34" charset="-120"/>
            </a:endParaRPr>
          </a:p>
          <a:p>
            <a:pPr lvl="1"/>
            <a:endParaRPr lang="en-US" altLang="zh-TW" dirty="0">
              <a:latin typeface="微軟正黑體" panose="020B0604030504040204" pitchFamily="34" charset="-120"/>
              <a:ea typeface="微軟正黑體" panose="020B0604030504040204" pitchFamily="34" charset="-120"/>
            </a:endParaRPr>
          </a:p>
          <a:p>
            <a:endParaRPr lang="en-US" altLang="zh-TW" dirty="0">
              <a:latin typeface="微軟正黑體" panose="020B0604030504040204" pitchFamily="34" charset="-120"/>
              <a:ea typeface="微軟正黑體" panose="020B0604030504040204" pitchFamily="34" charset="-120"/>
            </a:endParaRPr>
          </a:p>
          <a:p>
            <a:endParaRPr lang="en-US" altLang="zh-TW" dirty="0">
              <a:latin typeface="微軟正黑體" panose="020B0604030504040204" pitchFamily="34" charset="-120"/>
              <a:ea typeface="微軟正黑體" panose="020B0604030504040204" pitchFamily="34" charset="-120"/>
            </a:endParaRPr>
          </a:p>
          <a:p>
            <a:endParaRPr lang="zh-TW" altLang="en-US" dirty="0">
              <a:latin typeface="微軟正黑體" panose="020B0604030504040204" pitchFamily="34" charset="-120"/>
              <a:ea typeface="微軟正黑體" panose="020B0604030504040204" pitchFamily="34" charset="-120"/>
            </a:endParaRPr>
          </a:p>
        </p:txBody>
      </p:sp>
      <p:pic>
        <p:nvPicPr>
          <p:cNvPr id="9" name="圖片 2" descr="image002">
            <a:extLst>
              <a:ext uri="{FF2B5EF4-FFF2-40B4-BE49-F238E27FC236}">
                <a16:creationId xmlns:a16="http://schemas.microsoft.com/office/drawing/2014/main" id="{A5D107C7-884B-4746-99DF-1796CE983F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4808" y="3543300"/>
            <a:ext cx="4213032" cy="2371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3" descr="image001">
            <a:extLst>
              <a:ext uri="{FF2B5EF4-FFF2-40B4-BE49-F238E27FC236}">
                <a16:creationId xmlns:a16="http://schemas.microsoft.com/office/drawing/2014/main" id="{5C862BAA-DB60-44B0-8610-DC331F92DB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53092" y="3541352"/>
            <a:ext cx="4205456" cy="2364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Slide Number Placeholder 3">
            <a:extLst>
              <a:ext uri="{FF2B5EF4-FFF2-40B4-BE49-F238E27FC236}">
                <a16:creationId xmlns:a16="http://schemas.microsoft.com/office/drawing/2014/main" id="{FBC4020C-BE9B-44AD-A771-69154AD560B6}"/>
              </a:ext>
            </a:extLst>
          </p:cNvPr>
          <p:cNvSpPr txBox="1">
            <a:spLocks/>
          </p:cNvSpPr>
          <p:nvPr/>
        </p:nvSpPr>
        <p:spPr>
          <a:xfrm>
            <a:off x="0" y="6558103"/>
            <a:ext cx="12192000" cy="306580"/>
          </a:xfrm>
          <a:prstGeom prst="rect">
            <a:avLst/>
          </a:prstGeom>
        </p:spPr>
        <p:txBody>
          <a:bodyPr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TW" sz="1400" b="1" dirty="0">
                <a:solidFill>
                  <a:schemeClr val="bg1"/>
                </a:solidFill>
              </a:rPr>
              <a:t>Better Faster Greener™  © 2021 Supermicro</a:t>
            </a:r>
          </a:p>
        </p:txBody>
      </p:sp>
    </p:spTree>
    <p:extLst>
      <p:ext uri="{BB962C8B-B14F-4D97-AF65-F5344CB8AC3E}">
        <p14:creationId xmlns:p14="http://schemas.microsoft.com/office/powerpoint/2010/main" val="4077361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7C9E6D-5974-4ECB-A606-B3041B8A28D7}"/>
              </a:ext>
            </a:extLst>
          </p:cNvPr>
          <p:cNvSpPr>
            <a:spLocks noGrp="1"/>
          </p:cNvSpPr>
          <p:nvPr>
            <p:ph type="title"/>
          </p:nvPr>
        </p:nvSpPr>
        <p:spPr/>
        <p:txBody>
          <a:bodyPr/>
          <a:lstStyle/>
          <a:p>
            <a:r>
              <a:rPr lang="zh-TW" altLang="en-US" b="1" dirty="0">
                <a:latin typeface="微軟正黑體" panose="020B0604030504040204" pitchFamily="34" charset="-120"/>
                <a:ea typeface="微軟正黑體" panose="020B0604030504040204" pitchFamily="34" charset="-120"/>
              </a:rPr>
              <a:t>評分與加分項目</a:t>
            </a:r>
          </a:p>
        </p:txBody>
      </p:sp>
      <p:sp>
        <p:nvSpPr>
          <p:cNvPr id="6" name="內容版面配置區 5">
            <a:extLst>
              <a:ext uri="{FF2B5EF4-FFF2-40B4-BE49-F238E27FC236}">
                <a16:creationId xmlns:a16="http://schemas.microsoft.com/office/drawing/2014/main" id="{82158E81-EE5E-4CAB-BC87-8684F8899438}"/>
              </a:ext>
            </a:extLst>
          </p:cNvPr>
          <p:cNvSpPr>
            <a:spLocks noGrp="1"/>
          </p:cNvSpPr>
          <p:nvPr>
            <p:ph sz="quarter" idx="13"/>
          </p:nvPr>
        </p:nvSpPr>
        <p:spPr>
          <a:xfrm>
            <a:off x="838200" y="1067678"/>
            <a:ext cx="10900143" cy="5235517"/>
          </a:xfrm>
        </p:spPr>
        <p:txBody>
          <a:bodyPr/>
          <a:lstStyle/>
          <a:p>
            <a:endParaRPr lang="en-US" dirty="0">
              <a:latin typeface="Microsoft JhengHei UI" panose="020B0604030504040204" pitchFamily="34" charset="-120"/>
              <a:ea typeface="Microsoft JhengHei UI" panose="020B0604030504040204" pitchFamily="34" charset="-120"/>
            </a:endParaRPr>
          </a:p>
          <a:p>
            <a:pPr lvl="1"/>
            <a:endParaRPr lang="en-US" altLang="zh-TW" dirty="0">
              <a:latin typeface="微軟正黑體" panose="020B0604030504040204" pitchFamily="34" charset="-120"/>
              <a:ea typeface="微軟正黑體" panose="020B0604030504040204" pitchFamily="34" charset="-120"/>
            </a:endParaRPr>
          </a:p>
          <a:p>
            <a:r>
              <a:rPr lang="zh-TW" altLang="en-US" sz="1800" dirty="0">
                <a:latin typeface="微軟正黑體" panose="020B0604030504040204" pitchFamily="34" charset="-120"/>
                <a:ea typeface="微軟正黑體" panose="020B0604030504040204" pitchFamily="34" charset="-120"/>
              </a:rPr>
              <a:t>對棧板</a:t>
            </a:r>
            <a:r>
              <a:rPr lang="en-US" altLang="zh-TW" sz="1800" dirty="0">
                <a:latin typeface="微軟正黑體" panose="020B0604030504040204" pitchFamily="34" charset="-120"/>
                <a:ea typeface="微軟正黑體" panose="020B0604030504040204" pitchFamily="34" charset="-120"/>
              </a:rPr>
              <a:t>,</a:t>
            </a:r>
            <a:r>
              <a:rPr lang="zh-TW" altLang="en-US" sz="1800" dirty="0">
                <a:latin typeface="微軟正黑體" panose="020B0604030504040204" pitchFamily="34" charset="-120"/>
                <a:ea typeface="微軟正黑體" panose="020B0604030504040204" pitchFamily="34" charset="-120"/>
              </a:rPr>
              <a:t> 箱子</a:t>
            </a:r>
            <a:r>
              <a:rPr lang="en-US" altLang="zh-TW" sz="1800" dirty="0">
                <a:latin typeface="微軟正黑體" panose="020B0604030504040204" pitchFamily="34" charset="-120"/>
                <a:ea typeface="微軟正黑體" panose="020B0604030504040204" pitchFamily="34" charset="-120"/>
              </a:rPr>
              <a:t>, </a:t>
            </a:r>
            <a:r>
              <a:rPr lang="zh-TW" altLang="en-US" sz="1800" dirty="0">
                <a:latin typeface="微軟正黑體" panose="020B0604030504040204" pitchFamily="34" charset="-120"/>
                <a:ea typeface="微軟正黑體" panose="020B0604030504040204" pitchFamily="34" charset="-120"/>
              </a:rPr>
              <a:t>單一貨櫃進行排序</a:t>
            </a:r>
            <a:r>
              <a:rPr lang="en-US" altLang="zh-TW" sz="1800" dirty="0">
                <a:latin typeface="微軟正黑體" panose="020B0604030504040204" pitchFamily="34" charset="-120"/>
                <a:ea typeface="微軟正黑體" panose="020B0604030504040204" pitchFamily="34" charset="-120"/>
              </a:rPr>
              <a:t>.</a:t>
            </a:r>
          </a:p>
          <a:p>
            <a:r>
              <a:rPr lang="zh-TW" altLang="en-US" sz="1800" dirty="0">
                <a:latin typeface="微軟正黑體" panose="020B0604030504040204" pitchFamily="34" charset="-120"/>
                <a:ea typeface="微軟正黑體" panose="020B0604030504040204" pitchFamily="34" charset="-120"/>
              </a:rPr>
              <a:t>簡報說明自己組別對於算法及作品開發上的考量</a:t>
            </a:r>
            <a:endParaRPr lang="en-US" altLang="zh-TW" sz="1800" dirty="0">
              <a:latin typeface="微軟正黑體" panose="020B0604030504040204" pitchFamily="34" charset="-120"/>
              <a:ea typeface="微軟正黑體" panose="020B0604030504040204" pitchFamily="34" charset="-120"/>
            </a:endParaRPr>
          </a:p>
          <a:p>
            <a:pPr marL="0" indent="0">
              <a:buNone/>
            </a:pPr>
            <a:r>
              <a:rPr lang="zh-TW" altLang="en-US" sz="1800" dirty="0">
                <a:latin typeface="微軟正黑體" panose="020B0604030504040204" pitchFamily="34" charset="-120"/>
                <a:ea typeface="微軟正黑體" panose="020B0604030504040204" pitchFamily="34" charset="-120"/>
              </a:rPr>
              <a:t>及技術採用。</a:t>
            </a:r>
            <a:endParaRPr lang="en-US" altLang="zh-TW" sz="1800" dirty="0">
              <a:latin typeface="微軟正黑體" panose="020B0604030504040204" pitchFamily="34" charset="-120"/>
              <a:ea typeface="微軟正黑體" panose="020B0604030504040204" pitchFamily="34" charset="-120"/>
            </a:endParaRPr>
          </a:p>
          <a:p>
            <a:endParaRPr lang="en-US" altLang="zh-TW" dirty="0">
              <a:latin typeface="微軟正黑體" panose="020B0604030504040204" pitchFamily="34" charset="-120"/>
              <a:ea typeface="微軟正黑體" panose="020B0604030504040204" pitchFamily="34" charset="-120"/>
            </a:endParaRPr>
          </a:p>
          <a:p>
            <a:endParaRPr lang="zh-TW" altLang="en-US" dirty="0">
              <a:latin typeface="微軟正黑體" panose="020B0604030504040204" pitchFamily="34" charset="-120"/>
              <a:ea typeface="微軟正黑體" panose="020B0604030504040204" pitchFamily="34" charset="-120"/>
            </a:endParaRPr>
          </a:p>
        </p:txBody>
      </p:sp>
      <p:sp>
        <p:nvSpPr>
          <p:cNvPr id="7" name="Slide Number Placeholder 3">
            <a:extLst>
              <a:ext uri="{FF2B5EF4-FFF2-40B4-BE49-F238E27FC236}">
                <a16:creationId xmlns:a16="http://schemas.microsoft.com/office/drawing/2014/main" id="{746666E3-6ADD-43EA-B1C7-C709CBC3BF1A}"/>
              </a:ext>
            </a:extLst>
          </p:cNvPr>
          <p:cNvSpPr txBox="1">
            <a:spLocks/>
          </p:cNvSpPr>
          <p:nvPr/>
        </p:nvSpPr>
        <p:spPr>
          <a:xfrm>
            <a:off x="0" y="6558103"/>
            <a:ext cx="12192000" cy="306580"/>
          </a:xfrm>
          <a:prstGeom prst="rect">
            <a:avLst/>
          </a:prstGeom>
        </p:spPr>
        <p:txBody>
          <a:bodyPr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TW" sz="1400" b="1" dirty="0">
                <a:solidFill>
                  <a:schemeClr val="bg1"/>
                </a:solidFill>
              </a:rPr>
              <a:t>Better Faster Greener™  © 2021 Supermicro</a:t>
            </a:r>
          </a:p>
        </p:txBody>
      </p:sp>
      <p:cxnSp>
        <p:nvCxnSpPr>
          <p:cNvPr id="5" name="直線接點 4">
            <a:extLst>
              <a:ext uri="{FF2B5EF4-FFF2-40B4-BE49-F238E27FC236}">
                <a16:creationId xmlns:a16="http://schemas.microsoft.com/office/drawing/2014/main" id="{B0045EA4-7916-48F8-8DB8-F822DCC7AAFA}"/>
              </a:ext>
            </a:extLst>
          </p:cNvPr>
          <p:cNvCxnSpPr>
            <a:cxnSpLocks/>
          </p:cNvCxnSpPr>
          <p:nvPr/>
        </p:nvCxnSpPr>
        <p:spPr>
          <a:xfrm>
            <a:off x="838201" y="1900719"/>
            <a:ext cx="10319534"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文字方塊 8">
            <a:extLst>
              <a:ext uri="{FF2B5EF4-FFF2-40B4-BE49-F238E27FC236}">
                <a16:creationId xmlns:a16="http://schemas.microsoft.com/office/drawing/2014/main" id="{79A609D3-7D35-447B-B170-19B6A912FC74}"/>
              </a:ext>
            </a:extLst>
          </p:cNvPr>
          <p:cNvSpPr txBox="1"/>
          <p:nvPr/>
        </p:nvSpPr>
        <p:spPr>
          <a:xfrm>
            <a:off x="838199" y="1453799"/>
            <a:ext cx="3195263" cy="461665"/>
          </a:xfrm>
          <a:prstGeom prst="rect">
            <a:avLst/>
          </a:prstGeom>
          <a:noFill/>
        </p:spPr>
        <p:txBody>
          <a:bodyPr wrap="square" rtlCol="0">
            <a:spAutoFit/>
          </a:bodyPr>
          <a:lstStyle/>
          <a:p>
            <a:r>
              <a:rPr lang="zh-TW" altLang="en-US" sz="2400" b="1" dirty="0">
                <a:latin typeface="微軟正黑體" panose="020B0604030504040204" pitchFamily="34" charset="-120"/>
                <a:ea typeface="微軟正黑體" panose="020B0604030504040204" pitchFamily="34" charset="-120"/>
              </a:rPr>
              <a:t>必要完成項目</a:t>
            </a:r>
          </a:p>
        </p:txBody>
      </p:sp>
      <p:sp>
        <p:nvSpPr>
          <p:cNvPr id="10" name="文字方塊 9">
            <a:extLst>
              <a:ext uri="{FF2B5EF4-FFF2-40B4-BE49-F238E27FC236}">
                <a16:creationId xmlns:a16="http://schemas.microsoft.com/office/drawing/2014/main" id="{4FE34504-69B8-4FF2-9D87-641ED13BC4CB}"/>
              </a:ext>
            </a:extLst>
          </p:cNvPr>
          <p:cNvSpPr txBox="1"/>
          <p:nvPr/>
        </p:nvSpPr>
        <p:spPr>
          <a:xfrm>
            <a:off x="6188467" y="1472449"/>
            <a:ext cx="3195263" cy="461665"/>
          </a:xfrm>
          <a:prstGeom prst="rect">
            <a:avLst/>
          </a:prstGeom>
          <a:noFill/>
        </p:spPr>
        <p:txBody>
          <a:bodyPr wrap="square" rtlCol="0">
            <a:spAutoFit/>
          </a:bodyPr>
          <a:lstStyle/>
          <a:p>
            <a:r>
              <a:rPr lang="zh-TW" altLang="en-US" sz="2400" b="1" dirty="0">
                <a:latin typeface="微軟正黑體" panose="020B0604030504040204" pitchFamily="34" charset="-120"/>
                <a:ea typeface="微軟正黑體" panose="020B0604030504040204" pitchFamily="34" charset="-120"/>
              </a:rPr>
              <a:t>各項加分項目</a:t>
            </a:r>
          </a:p>
        </p:txBody>
      </p:sp>
      <p:cxnSp>
        <p:nvCxnSpPr>
          <p:cNvPr id="12" name="直線接點 11">
            <a:extLst>
              <a:ext uri="{FF2B5EF4-FFF2-40B4-BE49-F238E27FC236}">
                <a16:creationId xmlns:a16="http://schemas.microsoft.com/office/drawing/2014/main" id="{347BD363-0780-4B2A-9175-8F19E167CF87}"/>
              </a:ext>
            </a:extLst>
          </p:cNvPr>
          <p:cNvCxnSpPr/>
          <p:nvPr/>
        </p:nvCxnSpPr>
        <p:spPr>
          <a:xfrm>
            <a:off x="6096000" y="1273996"/>
            <a:ext cx="0" cy="4828853"/>
          </a:xfrm>
          <a:prstGeom prst="line">
            <a:avLst/>
          </a:prstGeom>
        </p:spPr>
        <p:style>
          <a:lnRef idx="1">
            <a:schemeClr val="accent1"/>
          </a:lnRef>
          <a:fillRef idx="0">
            <a:schemeClr val="accent1"/>
          </a:fillRef>
          <a:effectRef idx="0">
            <a:schemeClr val="accent1"/>
          </a:effectRef>
          <a:fontRef idx="minor">
            <a:schemeClr val="tx1"/>
          </a:fontRef>
        </p:style>
      </p:cxnSp>
      <p:sp>
        <p:nvSpPr>
          <p:cNvPr id="15" name="文字方塊 14">
            <a:extLst>
              <a:ext uri="{FF2B5EF4-FFF2-40B4-BE49-F238E27FC236}">
                <a16:creationId xmlns:a16="http://schemas.microsoft.com/office/drawing/2014/main" id="{AB469206-9875-4631-87D9-ED138BA322C4}"/>
              </a:ext>
            </a:extLst>
          </p:cNvPr>
          <p:cNvSpPr txBox="1"/>
          <p:nvPr/>
        </p:nvSpPr>
        <p:spPr>
          <a:xfrm>
            <a:off x="6188467" y="2054831"/>
            <a:ext cx="5462425" cy="2031325"/>
          </a:xfrm>
          <a:prstGeom prst="rect">
            <a:avLst/>
          </a:prstGeom>
          <a:noFill/>
        </p:spPr>
        <p:txBody>
          <a:bodyPr wrap="square" rtlCol="0">
            <a:spAutoFit/>
          </a:bodyPr>
          <a:lstStyle/>
          <a:p>
            <a:pPr marL="285750" indent="-2857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完成部分物理規律特性</a:t>
            </a:r>
            <a:r>
              <a:rPr lang="en-US" altLang="zh-TW" dirty="0">
                <a:latin typeface="微軟正黑體" panose="020B0604030504040204" pitchFamily="34" charset="-120"/>
                <a:ea typeface="微軟正黑體" panose="020B0604030504040204" pitchFamily="34" charset="-120"/>
              </a:rPr>
              <a:t>, </a:t>
            </a:r>
            <a:r>
              <a:rPr lang="zh-TW" altLang="en-US" dirty="0">
                <a:latin typeface="微軟正黑體" panose="020B0604030504040204" pitchFamily="34" charset="-120"/>
                <a:ea typeface="微軟正黑體" panose="020B0604030504040204" pitchFamily="34" charset="-120"/>
              </a:rPr>
              <a:t>不讓物件產生浮空的狀況。</a:t>
            </a:r>
            <a:endParaRPr lang="en-US" altLang="zh-TW"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完成重量平衡特性。</a:t>
            </a:r>
            <a:endParaRPr lang="en-US" altLang="zh-TW"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使用硬體加速功能進行計算。</a:t>
            </a:r>
            <a:endParaRPr lang="en-US" altLang="zh-TW"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有做使用者輸入介面開發。</a:t>
            </a:r>
            <a:endParaRPr lang="en-US" altLang="zh-TW"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自行完成後端渲染介面開發。</a:t>
            </a:r>
            <a:endParaRPr lang="en-US" altLang="zh-TW"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endParaRPr lang="zh-TW" altLang="en-US" dirty="0"/>
          </a:p>
        </p:txBody>
      </p:sp>
    </p:spTree>
    <p:extLst>
      <p:ext uri="{BB962C8B-B14F-4D97-AF65-F5344CB8AC3E}">
        <p14:creationId xmlns:p14="http://schemas.microsoft.com/office/powerpoint/2010/main" val="3610784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34D0E9B9-58BF-BA46-A35B-37332729FFD6}"/>
              </a:ext>
            </a:extLst>
          </p:cNvPr>
          <p:cNvSpPr txBox="1">
            <a:spLocks/>
          </p:cNvSpPr>
          <p:nvPr/>
        </p:nvSpPr>
        <p:spPr>
          <a:xfrm>
            <a:off x="0" y="6558103"/>
            <a:ext cx="12192000" cy="306580"/>
          </a:xfrm>
          <a:prstGeom prst="rect">
            <a:avLst/>
          </a:prstGeom>
        </p:spPr>
        <p:txBody>
          <a:bodyPr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TW" sz="1400" b="1" dirty="0">
                <a:solidFill>
                  <a:schemeClr val="bg1"/>
                </a:solidFill>
              </a:rPr>
              <a:t>Better Faster Greener™  © 2021 Supermicro</a:t>
            </a:r>
          </a:p>
        </p:txBody>
      </p:sp>
      <p:sp>
        <p:nvSpPr>
          <p:cNvPr id="12" name="標題 6">
            <a:extLst>
              <a:ext uri="{FF2B5EF4-FFF2-40B4-BE49-F238E27FC236}">
                <a16:creationId xmlns:a16="http://schemas.microsoft.com/office/drawing/2014/main" id="{8DC98071-C27B-42DE-B180-4E98D5597C6D}"/>
              </a:ext>
            </a:extLst>
          </p:cNvPr>
          <p:cNvSpPr txBox="1">
            <a:spLocks/>
          </p:cNvSpPr>
          <p:nvPr/>
        </p:nvSpPr>
        <p:spPr>
          <a:xfrm>
            <a:off x="820445" y="109879"/>
            <a:ext cx="9887465" cy="757997"/>
          </a:xfrm>
          <a:prstGeom prst="rect">
            <a:avLst/>
          </a:prstGeom>
        </p:spPr>
        <p:txBody>
          <a:bodyPr vert="horz" lIns="91440" tIns="45720" rIns="91440" bIns="45720" rtlCol="0" anchor="ctr">
            <a:normAutofit/>
          </a:bodyPr>
          <a:lstStyle>
            <a:lvl1pPr algn="l" defTabSz="914400" rtl="0" eaLnBrk="1" latinLnBrk="0" hangingPunct="1">
              <a:lnSpc>
                <a:spcPts val="4580"/>
              </a:lnSpc>
              <a:spcBef>
                <a:spcPct val="0"/>
              </a:spcBef>
              <a:buNone/>
              <a:defRPr sz="4400" b="1" i="0" kern="1200">
                <a:solidFill>
                  <a:schemeClr val="accent6"/>
                </a:solidFill>
                <a:latin typeface="微軟正黑體" panose="020B0604030504040204" pitchFamily="34" charset="-120"/>
                <a:ea typeface="微軟正黑體" panose="020B0604030504040204" pitchFamily="34" charset="-120"/>
                <a:cs typeface="+mj-cs"/>
              </a:defRPr>
            </a:lvl1pPr>
          </a:lstStyle>
          <a:p>
            <a:r>
              <a:rPr lang="zh-TW" altLang="en-US" sz="4000" dirty="0"/>
              <a:t>評分標準</a:t>
            </a:r>
          </a:p>
        </p:txBody>
      </p:sp>
      <p:graphicFrame>
        <p:nvGraphicFramePr>
          <p:cNvPr id="11" name="圖表 10">
            <a:extLst>
              <a:ext uri="{FF2B5EF4-FFF2-40B4-BE49-F238E27FC236}">
                <a16:creationId xmlns:a16="http://schemas.microsoft.com/office/drawing/2014/main" id="{AD0DE287-8D80-49CA-9311-6D8A20B1A441}"/>
              </a:ext>
            </a:extLst>
          </p:cNvPr>
          <p:cNvGraphicFramePr>
            <a:graphicFrameLocks/>
          </p:cNvGraphicFramePr>
          <p:nvPr>
            <p:extLst>
              <p:ext uri="{D42A27DB-BD31-4B8C-83A1-F6EECF244321}">
                <p14:modId xmlns:p14="http://schemas.microsoft.com/office/powerpoint/2010/main" val="1992549694"/>
              </p:ext>
            </p:extLst>
          </p:nvPr>
        </p:nvGraphicFramePr>
        <p:xfrm>
          <a:off x="2447323" y="687883"/>
          <a:ext cx="7297353" cy="548431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725745493"/>
      </p:ext>
    </p:extLst>
  </p:cSld>
  <p:clrMapOvr>
    <a:masterClrMapping/>
  </p:clrMapOvr>
</p:sld>
</file>

<file path=ppt/theme/theme1.xml><?xml version="1.0" encoding="utf-8"?>
<a:theme xmlns:a="http://schemas.openxmlformats.org/drawingml/2006/main" name="Supermicro Theme 2020 JMZ">
  <a:themeElements>
    <a:clrScheme name="SupermicroPowerPoint2020">
      <a:dk1>
        <a:srgbClr val="000000"/>
      </a:dk1>
      <a:lt1>
        <a:srgbClr val="FFFFFF"/>
      </a:lt1>
      <a:dk2>
        <a:srgbClr val="545659"/>
      </a:dk2>
      <a:lt2>
        <a:srgbClr val="F3F3F3"/>
      </a:lt2>
      <a:accent1>
        <a:srgbClr val="009738"/>
      </a:accent1>
      <a:accent2>
        <a:srgbClr val="1082E4"/>
      </a:accent2>
      <a:accent3>
        <a:srgbClr val="462CB5"/>
      </a:accent3>
      <a:accent4>
        <a:srgbClr val="D22734"/>
      </a:accent4>
      <a:accent5>
        <a:srgbClr val="FFDD00"/>
      </a:accent5>
      <a:accent6>
        <a:srgbClr val="003A70"/>
      </a:accent6>
      <a:hlink>
        <a:srgbClr val="000000"/>
      </a:hlink>
      <a:folHlink>
        <a:srgbClr val="767779"/>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MCI_Template_2021" id="{9E879518-B432-489C-85E4-0811A665E96F}" vid="{6212D82F-2525-4FCF-8686-AEB10E4F67EE}"/>
    </a:ext>
  </a:extLst>
</a:theme>
</file>

<file path=ppt/theme/theme2.xml><?xml version="1.0" encoding="utf-8"?>
<a:theme xmlns:a="http://schemas.openxmlformats.org/drawingml/2006/main" name="SMCI_Template_2018">
  <a:themeElements>
    <a:clrScheme name="SMCI">
      <a:dk1>
        <a:srgbClr val="000000"/>
      </a:dk1>
      <a:lt1>
        <a:srgbClr val="FFFFFF"/>
      </a:lt1>
      <a:dk2>
        <a:srgbClr val="000000"/>
      </a:dk2>
      <a:lt2>
        <a:srgbClr val="FFFFFF"/>
      </a:lt2>
      <a:accent1>
        <a:srgbClr val="009639"/>
      </a:accent1>
      <a:accent2>
        <a:srgbClr val="003A70"/>
      </a:accent2>
      <a:accent3>
        <a:srgbClr val="D22630"/>
      </a:accent3>
      <a:accent4>
        <a:srgbClr val="000000"/>
      </a:accent4>
      <a:accent5>
        <a:srgbClr val="DAEDEF"/>
      </a:accent5>
      <a:accent6>
        <a:srgbClr val="2D2D8A"/>
      </a:accent6>
      <a:hlink>
        <a:srgbClr val="000000"/>
      </a:hlink>
      <a:folHlink>
        <a:srgbClr val="000000"/>
      </a:folHlink>
    </a:clrScheme>
    <a:fontScheme name="SMCI_Template_2012">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MCI_Template_201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MCI_Template_2012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MCI_Template_2012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MCI_Template_2012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MCI_Template_2012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MCI_Template_2012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MCI_Template_2012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MCI_Template_2012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MCI_Template_2012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MCI_Template_2012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MCI_Template_2012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MCI_Template_2012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 id="{C89F0CC6-4A2E-458A-8155-CF74E0AF80C4}" vid="{079C660F-7B80-4278-82DF-5597CE4F1BC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FE26F21D44ACA48B82FD27C586C41F4" ma:contentTypeVersion="1" ma:contentTypeDescription="Create a new document." ma:contentTypeScope="" ma:versionID="bd82ea4cbdb4f8c787b8fad5218ec9c1">
  <xsd:schema xmlns:xsd="http://www.w3.org/2001/XMLSchema" xmlns:xs="http://www.w3.org/2001/XMLSchema" xmlns:p="http://schemas.microsoft.com/office/2006/metadata/properties" xmlns:ns2="5c01b038-e67e-48c3-9e72-b1d050670fa2" targetNamespace="http://schemas.microsoft.com/office/2006/metadata/properties" ma:root="true" ma:fieldsID="88d5fb874e2a212470f178401111089e" ns2:_="">
    <xsd:import namespace="5c01b038-e67e-48c3-9e72-b1d050670fa2"/>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c01b038-e67e-48c3-9e72-b1d050670fa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82A20B3-9AE0-4C51-8823-43B4CC8720B2}">
  <ds:schemaRefs>
    <ds:schemaRef ds:uri="http://schemas.microsoft.com/office/2006/documentManagement/types"/>
    <ds:schemaRef ds:uri="http://www.w3.org/XML/1998/namespace"/>
    <ds:schemaRef ds:uri="5c01b038-e67e-48c3-9e72-b1d050670fa2"/>
    <ds:schemaRef ds:uri="http://purl.org/dc/elements/1.1/"/>
    <ds:schemaRef ds:uri="http://purl.org/dc/terms/"/>
    <ds:schemaRef ds:uri="http://schemas.microsoft.com/office/infopath/2007/PartnerControls"/>
    <ds:schemaRef ds:uri="http://schemas.microsoft.com/office/2006/metadata/propertie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622E9B01-8215-4611-B041-4F24F589FC04}">
  <ds:schemaRefs>
    <ds:schemaRef ds:uri="http://schemas.microsoft.com/sharepoint/v3/contenttype/forms"/>
  </ds:schemaRefs>
</ds:datastoreItem>
</file>

<file path=customXml/itemProps3.xml><?xml version="1.0" encoding="utf-8"?>
<ds:datastoreItem xmlns:ds="http://schemas.openxmlformats.org/officeDocument/2006/customXml" ds:itemID="{8C887397-4BE6-4CB1-8C98-C76F39C92DB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c01b038-e67e-48c3-9e72-b1d050670fa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0310 B62 Lauout Replan</Template>
  <TotalTime>4653</TotalTime>
  <Words>317</Words>
  <Application>Microsoft Office PowerPoint</Application>
  <PresentationFormat>寬螢幕</PresentationFormat>
  <Paragraphs>44</Paragraphs>
  <Slides>6</Slides>
  <Notes>1</Notes>
  <HiddenSlides>0</HiddenSlides>
  <MMClips>0</MMClips>
  <ScaleCrop>false</ScaleCrop>
  <HeadingPairs>
    <vt:vector size="6" baseType="variant">
      <vt:variant>
        <vt:lpstr>使用字型</vt:lpstr>
      </vt:variant>
      <vt:variant>
        <vt:i4>12</vt:i4>
      </vt:variant>
      <vt:variant>
        <vt:lpstr>佈景主題</vt:lpstr>
      </vt:variant>
      <vt:variant>
        <vt:i4>2</vt:i4>
      </vt:variant>
      <vt:variant>
        <vt:lpstr>投影片標題</vt:lpstr>
      </vt:variant>
      <vt:variant>
        <vt:i4>6</vt:i4>
      </vt:variant>
    </vt:vector>
  </HeadingPairs>
  <TitlesOfParts>
    <vt:vector size="20" baseType="lpstr">
      <vt:lpstr>Helvetica Light</vt:lpstr>
      <vt:lpstr>Microsoft JhengHei UI</vt:lpstr>
      <vt:lpstr>微軟正黑體</vt:lpstr>
      <vt:lpstr>微軟正黑體 Light</vt:lpstr>
      <vt:lpstr>新細明體</vt:lpstr>
      <vt:lpstr>Arial</vt:lpstr>
      <vt:lpstr>Arial Narrow</vt:lpstr>
      <vt:lpstr>Calibri</vt:lpstr>
      <vt:lpstr>Courier New</vt:lpstr>
      <vt:lpstr>Source Sans Pro</vt:lpstr>
      <vt:lpstr>Verdana</vt:lpstr>
      <vt:lpstr>Wingdings</vt:lpstr>
      <vt:lpstr>Supermicro Theme 2020 JMZ</vt:lpstr>
      <vt:lpstr>SMCI_Template_2018</vt:lpstr>
      <vt:lpstr>3D Container Packing</vt:lpstr>
      <vt:lpstr>PowerPoint 簡報</vt:lpstr>
      <vt:lpstr>貨櫃裝箱概念</vt:lpstr>
      <vt:lpstr>找出最佳解法</vt:lpstr>
      <vt:lpstr>評分與加分項目</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B62 Lauout Re-Plan</dc:title>
  <dc:creator>Edison Chuang - TW (WH)</dc:creator>
  <cp:lastModifiedBy>Glen Shih - TW (SW)</cp:lastModifiedBy>
  <cp:revision>276</cp:revision>
  <dcterms:created xsi:type="dcterms:W3CDTF">2021-03-10T15:28:27Z</dcterms:created>
  <dcterms:modified xsi:type="dcterms:W3CDTF">2021-10-17T01:24:46Z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0x0101003FE26F21D44ACA48B82FD27C586C41F4</vt:lpwstr>
  </property>
</Properties>
</file>

<file path=docProps/thumbnail.jpeg>
</file>